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7" r:id="rId2"/>
  </p:sldMasterIdLst>
  <p:sldIdLst>
    <p:sldId id="256" r:id="rId3"/>
    <p:sldId id="268" r:id="rId4"/>
    <p:sldId id="269" r:id="rId5"/>
    <p:sldId id="259" r:id="rId6"/>
    <p:sldId id="260" r:id="rId7"/>
    <p:sldId id="261" r:id="rId8"/>
    <p:sldId id="262" r:id="rId9"/>
    <p:sldId id="270" r:id="rId10"/>
    <p:sldId id="277" r:id="rId11"/>
    <p:sldId id="263" r:id="rId12"/>
    <p:sldId id="264" r:id="rId13"/>
    <p:sldId id="265" r:id="rId14"/>
    <p:sldId id="267" r:id="rId15"/>
    <p:sldId id="266" r:id="rId16"/>
    <p:sldId id="273" r:id="rId17"/>
    <p:sldId id="274" r:id="rId18"/>
    <p:sldId id="275" r:id="rId19"/>
    <p:sldId id="276" r:id="rId20"/>
    <p:sldId id="278"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nda Garvin" initials="MG" lastIdx="1" clrIdx="0">
    <p:extLst>
      <p:ext uri="{19B8F6BF-5375-455C-9EA6-DF929625EA0E}">
        <p15:presenceInfo xmlns:p15="http://schemas.microsoft.com/office/powerpoint/2012/main" userId="S-1-5-21-3043905045-2127669982-3819599599-11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8-24T13:25:29.934"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985C7-7FD3-43A9-A0CB-2BA0CAC684B2}" type="doc">
      <dgm:prSet loTypeId="urn:microsoft.com/office/officeart/2005/8/layout/hierarchy1" loCatId="Inbox" qsTypeId="urn:microsoft.com/office/officeart/2005/8/quickstyle/simple5" qsCatId="simple" csTypeId="urn:microsoft.com/office/officeart/2005/8/colors/ColorSchemeForSuggestions" csCatId="other"/>
      <dgm:spPr/>
      <dgm:t>
        <a:bodyPr/>
        <a:lstStyle/>
        <a:p>
          <a:endParaRPr lang="en-US"/>
        </a:p>
      </dgm:t>
    </dgm:pt>
    <dgm:pt modelId="{EE30FCFD-438A-4E03-897E-A87E355DCA8D}">
      <dgm:prSet/>
      <dgm:spPr/>
      <dgm:t>
        <a:bodyPr/>
        <a:lstStyle/>
        <a:p>
          <a:r>
            <a:rPr lang="en-US"/>
            <a:t>Publication 4600 – </a:t>
          </a:r>
          <a:r>
            <a:rPr lang="en-US" i="1"/>
            <a:t>Safeguarding Taxpayer Information – Quick Reference Guide for Business</a:t>
          </a:r>
          <a:endParaRPr lang="en-US"/>
        </a:p>
      </dgm:t>
    </dgm:pt>
    <dgm:pt modelId="{C2050F7A-9BB1-406E-8500-B49631EADA9B}" type="parTrans" cxnId="{713D70CE-9832-43D4-8FB8-154A56C0C2B2}">
      <dgm:prSet/>
      <dgm:spPr/>
      <dgm:t>
        <a:bodyPr/>
        <a:lstStyle/>
        <a:p>
          <a:endParaRPr lang="en-US"/>
        </a:p>
      </dgm:t>
    </dgm:pt>
    <dgm:pt modelId="{9CAD4567-33BA-45D7-B15D-6B1866EC1346}" type="sibTrans" cxnId="{713D70CE-9832-43D4-8FB8-154A56C0C2B2}">
      <dgm:prSet/>
      <dgm:spPr/>
      <dgm:t>
        <a:bodyPr/>
        <a:lstStyle/>
        <a:p>
          <a:endParaRPr lang="en-US"/>
        </a:p>
      </dgm:t>
    </dgm:pt>
    <dgm:pt modelId="{72E6991D-60A5-4FCC-8986-4732C83CBDCC}">
      <dgm:prSet/>
      <dgm:spPr/>
      <dgm:t>
        <a:bodyPr/>
        <a:lstStyle/>
        <a:p>
          <a:r>
            <a:rPr lang="en-US"/>
            <a:t>Safeguarding taxpayer data is a top priority for the IRS</a:t>
          </a:r>
        </a:p>
      </dgm:t>
    </dgm:pt>
    <dgm:pt modelId="{2D4787EF-8044-4765-817B-F265FB03AE2A}" type="parTrans" cxnId="{906DA13B-0E4B-4642-BC23-BB2EA11251C4}">
      <dgm:prSet/>
      <dgm:spPr/>
      <dgm:t>
        <a:bodyPr/>
        <a:lstStyle/>
        <a:p>
          <a:endParaRPr lang="en-US"/>
        </a:p>
      </dgm:t>
    </dgm:pt>
    <dgm:pt modelId="{161B6A31-A8AA-48B1-91E7-0FF5A6780145}" type="sibTrans" cxnId="{906DA13B-0E4B-4642-BC23-BB2EA11251C4}">
      <dgm:prSet/>
      <dgm:spPr/>
      <dgm:t>
        <a:bodyPr/>
        <a:lstStyle/>
        <a:p>
          <a:endParaRPr lang="en-US"/>
        </a:p>
      </dgm:t>
    </dgm:pt>
    <dgm:pt modelId="{C38EC119-E08B-47BF-8894-6BF0FF4586CC}">
      <dgm:prSet/>
      <dgm:spPr/>
      <dgm:t>
        <a:bodyPr/>
        <a:lstStyle/>
        <a:p>
          <a:r>
            <a:rPr lang="en-US"/>
            <a:t>Gramm-Leach Bliley Act (GLB Act) and the Federal Trade Commission (FTC) Financial Privacy and Safeguards Rules</a:t>
          </a:r>
        </a:p>
      </dgm:t>
    </dgm:pt>
    <dgm:pt modelId="{729BC7B7-45E1-4194-A27B-C1707B43C31E}" type="parTrans" cxnId="{65EAE406-3922-4B33-BB79-517B11008D2C}">
      <dgm:prSet/>
      <dgm:spPr/>
      <dgm:t>
        <a:bodyPr/>
        <a:lstStyle/>
        <a:p>
          <a:endParaRPr lang="en-US"/>
        </a:p>
      </dgm:t>
    </dgm:pt>
    <dgm:pt modelId="{D702EDA8-88EE-41BE-BED8-A188AAE01063}" type="sibTrans" cxnId="{65EAE406-3922-4B33-BB79-517B11008D2C}">
      <dgm:prSet/>
      <dgm:spPr/>
      <dgm:t>
        <a:bodyPr/>
        <a:lstStyle/>
        <a:p>
          <a:endParaRPr lang="en-US"/>
        </a:p>
      </dgm:t>
    </dgm:pt>
    <dgm:pt modelId="{82351D19-4B01-4C57-9657-769AE4AD64BC}" type="pres">
      <dgm:prSet presAssocID="{9FB985C7-7FD3-43A9-A0CB-2BA0CAC684B2}" presName="hierChild1" presStyleCnt="0">
        <dgm:presLayoutVars>
          <dgm:chPref val="1"/>
          <dgm:dir/>
          <dgm:animOne val="branch"/>
          <dgm:animLvl val="lvl"/>
          <dgm:resizeHandles/>
        </dgm:presLayoutVars>
      </dgm:prSet>
      <dgm:spPr/>
    </dgm:pt>
    <dgm:pt modelId="{67B36D29-93C3-4596-9D9F-8AFB0BE6D7EB}" type="pres">
      <dgm:prSet presAssocID="{EE30FCFD-438A-4E03-897E-A87E355DCA8D}" presName="hierRoot1" presStyleCnt="0"/>
      <dgm:spPr/>
    </dgm:pt>
    <dgm:pt modelId="{91BECC04-C5F6-49CE-8B77-ACDDB148B005}" type="pres">
      <dgm:prSet presAssocID="{EE30FCFD-438A-4E03-897E-A87E355DCA8D}" presName="composite" presStyleCnt="0"/>
      <dgm:spPr/>
    </dgm:pt>
    <dgm:pt modelId="{333A874B-0017-4859-A8EE-37A71145FB4A}" type="pres">
      <dgm:prSet presAssocID="{EE30FCFD-438A-4E03-897E-A87E355DCA8D}" presName="background" presStyleLbl="node0" presStyleIdx="0" presStyleCnt="3"/>
      <dgm:spPr/>
    </dgm:pt>
    <dgm:pt modelId="{E5FBF21B-6E11-4AEB-8217-F536D86B77CF}" type="pres">
      <dgm:prSet presAssocID="{EE30FCFD-438A-4E03-897E-A87E355DCA8D}" presName="text" presStyleLbl="fgAcc0" presStyleIdx="0" presStyleCnt="3">
        <dgm:presLayoutVars>
          <dgm:chPref val="3"/>
        </dgm:presLayoutVars>
      </dgm:prSet>
      <dgm:spPr/>
    </dgm:pt>
    <dgm:pt modelId="{4335D6F3-401C-43C1-A724-51310608FB7C}" type="pres">
      <dgm:prSet presAssocID="{EE30FCFD-438A-4E03-897E-A87E355DCA8D}" presName="hierChild2" presStyleCnt="0"/>
      <dgm:spPr/>
    </dgm:pt>
    <dgm:pt modelId="{352C008D-DC29-4462-929B-0EF389ED5D16}" type="pres">
      <dgm:prSet presAssocID="{72E6991D-60A5-4FCC-8986-4732C83CBDCC}" presName="hierRoot1" presStyleCnt="0"/>
      <dgm:spPr/>
    </dgm:pt>
    <dgm:pt modelId="{BF595618-5D69-403A-B93A-9D79993D2FBF}" type="pres">
      <dgm:prSet presAssocID="{72E6991D-60A5-4FCC-8986-4732C83CBDCC}" presName="composite" presStyleCnt="0"/>
      <dgm:spPr/>
    </dgm:pt>
    <dgm:pt modelId="{2AF1B266-191B-4C8B-87A2-B5E31EAB3D06}" type="pres">
      <dgm:prSet presAssocID="{72E6991D-60A5-4FCC-8986-4732C83CBDCC}" presName="background" presStyleLbl="node0" presStyleIdx="1" presStyleCnt="3"/>
      <dgm:spPr/>
    </dgm:pt>
    <dgm:pt modelId="{B60AE381-F4D9-479F-9F4E-65447D8227EC}" type="pres">
      <dgm:prSet presAssocID="{72E6991D-60A5-4FCC-8986-4732C83CBDCC}" presName="text" presStyleLbl="fgAcc0" presStyleIdx="1" presStyleCnt="3">
        <dgm:presLayoutVars>
          <dgm:chPref val="3"/>
        </dgm:presLayoutVars>
      </dgm:prSet>
      <dgm:spPr/>
    </dgm:pt>
    <dgm:pt modelId="{E88E98EC-0879-4832-973F-7E5298B47541}" type="pres">
      <dgm:prSet presAssocID="{72E6991D-60A5-4FCC-8986-4732C83CBDCC}" presName="hierChild2" presStyleCnt="0"/>
      <dgm:spPr/>
    </dgm:pt>
    <dgm:pt modelId="{A8D13FD6-4824-48D8-8D6C-67A86F6A5965}" type="pres">
      <dgm:prSet presAssocID="{C38EC119-E08B-47BF-8894-6BF0FF4586CC}" presName="hierRoot1" presStyleCnt="0"/>
      <dgm:spPr/>
    </dgm:pt>
    <dgm:pt modelId="{8E885B56-03C2-46C2-84EC-E0B660C149F1}" type="pres">
      <dgm:prSet presAssocID="{C38EC119-E08B-47BF-8894-6BF0FF4586CC}" presName="composite" presStyleCnt="0"/>
      <dgm:spPr/>
    </dgm:pt>
    <dgm:pt modelId="{5987641E-6659-46C3-9DBE-28B2C96A1692}" type="pres">
      <dgm:prSet presAssocID="{C38EC119-E08B-47BF-8894-6BF0FF4586CC}" presName="background" presStyleLbl="node0" presStyleIdx="2" presStyleCnt="3"/>
      <dgm:spPr/>
    </dgm:pt>
    <dgm:pt modelId="{319494C3-E34D-4E92-88CF-9D06688F8C92}" type="pres">
      <dgm:prSet presAssocID="{C38EC119-E08B-47BF-8894-6BF0FF4586CC}" presName="text" presStyleLbl="fgAcc0" presStyleIdx="2" presStyleCnt="3">
        <dgm:presLayoutVars>
          <dgm:chPref val="3"/>
        </dgm:presLayoutVars>
      </dgm:prSet>
      <dgm:spPr/>
    </dgm:pt>
    <dgm:pt modelId="{DC5A5C56-7841-4D09-A659-B994AE66A49A}" type="pres">
      <dgm:prSet presAssocID="{C38EC119-E08B-47BF-8894-6BF0FF4586CC}" presName="hierChild2" presStyleCnt="0"/>
      <dgm:spPr/>
    </dgm:pt>
  </dgm:ptLst>
  <dgm:cxnLst>
    <dgm:cxn modelId="{65EAE406-3922-4B33-BB79-517B11008D2C}" srcId="{9FB985C7-7FD3-43A9-A0CB-2BA0CAC684B2}" destId="{C38EC119-E08B-47BF-8894-6BF0FF4586CC}" srcOrd="2" destOrd="0" parTransId="{729BC7B7-45E1-4194-A27B-C1707B43C31E}" sibTransId="{D702EDA8-88EE-41BE-BED8-A188AAE01063}"/>
    <dgm:cxn modelId="{EB7F3229-6267-4BDE-971F-DBBDEBB94FD3}" type="presOf" srcId="{9FB985C7-7FD3-43A9-A0CB-2BA0CAC684B2}" destId="{82351D19-4B01-4C57-9657-769AE4AD64BC}" srcOrd="0" destOrd="0" presId="urn:microsoft.com/office/officeart/2005/8/layout/hierarchy1"/>
    <dgm:cxn modelId="{906DA13B-0E4B-4642-BC23-BB2EA11251C4}" srcId="{9FB985C7-7FD3-43A9-A0CB-2BA0CAC684B2}" destId="{72E6991D-60A5-4FCC-8986-4732C83CBDCC}" srcOrd="1" destOrd="0" parTransId="{2D4787EF-8044-4765-817B-F265FB03AE2A}" sibTransId="{161B6A31-A8AA-48B1-91E7-0FF5A6780145}"/>
    <dgm:cxn modelId="{3E444C4A-17CD-476D-BF11-F20558D07DEA}" type="presOf" srcId="{EE30FCFD-438A-4E03-897E-A87E355DCA8D}" destId="{E5FBF21B-6E11-4AEB-8217-F536D86B77CF}" srcOrd="0" destOrd="0" presId="urn:microsoft.com/office/officeart/2005/8/layout/hierarchy1"/>
    <dgm:cxn modelId="{713D70CE-9832-43D4-8FB8-154A56C0C2B2}" srcId="{9FB985C7-7FD3-43A9-A0CB-2BA0CAC684B2}" destId="{EE30FCFD-438A-4E03-897E-A87E355DCA8D}" srcOrd="0" destOrd="0" parTransId="{C2050F7A-9BB1-406E-8500-B49631EADA9B}" sibTransId="{9CAD4567-33BA-45D7-B15D-6B1866EC1346}"/>
    <dgm:cxn modelId="{5DEE0DD1-5138-49C6-8C01-0FF74648D014}" type="presOf" srcId="{72E6991D-60A5-4FCC-8986-4732C83CBDCC}" destId="{B60AE381-F4D9-479F-9F4E-65447D8227EC}" srcOrd="0" destOrd="0" presId="urn:microsoft.com/office/officeart/2005/8/layout/hierarchy1"/>
    <dgm:cxn modelId="{6E0916E7-9C28-4464-B725-3AF0932081D2}" type="presOf" srcId="{C38EC119-E08B-47BF-8894-6BF0FF4586CC}" destId="{319494C3-E34D-4E92-88CF-9D06688F8C92}" srcOrd="0" destOrd="0" presId="urn:microsoft.com/office/officeart/2005/8/layout/hierarchy1"/>
    <dgm:cxn modelId="{067ED7A5-6BBC-42A1-A7EB-92281E9AA435}" type="presParOf" srcId="{82351D19-4B01-4C57-9657-769AE4AD64BC}" destId="{67B36D29-93C3-4596-9D9F-8AFB0BE6D7EB}" srcOrd="0" destOrd="0" presId="urn:microsoft.com/office/officeart/2005/8/layout/hierarchy1"/>
    <dgm:cxn modelId="{13389FD1-FA86-4395-B0B7-75ED0600ED68}" type="presParOf" srcId="{67B36D29-93C3-4596-9D9F-8AFB0BE6D7EB}" destId="{91BECC04-C5F6-49CE-8B77-ACDDB148B005}" srcOrd="0" destOrd="0" presId="urn:microsoft.com/office/officeart/2005/8/layout/hierarchy1"/>
    <dgm:cxn modelId="{EAF252CD-2C65-48D1-91BE-C6D76F806DD3}" type="presParOf" srcId="{91BECC04-C5F6-49CE-8B77-ACDDB148B005}" destId="{333A874B-0017-4859-A8EE-37A71145FB4A}" srcOrd="0" destOrd="0" presId="urn:microsoft.com/office/officeart/2005/8/layout/hierarchy1"/>
    <dgm:cxn modelId="{C771B17E-3F46-498F-B60D-B8EF7BD55125}" type="presParOf" srcId="{91BECC04-C5F6-49CE-8B77-ACDDB148B005}" destId="{E5FBF21B-6E11-4AEB-8217-F536D86B77CF}" srcOrd="1" destOrd="0" presId="urn:microsoft.com/office/officeart/2005/8/layout/hierarchy1"/>
    <dgm:cxn modelId="{EC50F09E-3FAA-4C08-A3DA-15F90BDEF67D}" type="presParOf" srcId="{67B36D29-93C3-4596-9D9F-8AFB0BE6D7EB}" destId="{4335D6F3-401C-43C1-A724-51310608FB7C}" srcOrd="1" destOrd="0" presId="urn:microsoft.com/office/officeart/2005/8/layout/hierarchy1"/>
    <dgm:cxn modelId="{8FB1BFD5-9384-43BA-9820-F5DAF57F0706}" type="presParOf" srcId="{82351D19-4B01-4C57-9657-769AE4AD64BC}" destId="{352C008D-DC29-4462-929B-0EF389ED5D16}" srcOrd="1" destOrd="0" presId="urn:microsoft.com/office/officeart/2005/8/layout/hierarchy1"/>
    <dgm:cxn modelId="{AEE35E67-0556-4A68-93D7-1CA233779F4D}" type="presParOf" srcId="{352C008D-DC29-4462-929B-0EF389ED5D16}" destId="{BF595618-5D69-403A-B93A-9D79993D2FBF}" srcOrd="0" destOrd="0" presId="urn:microsoft.com/office/officeart/2005/8/layout/hierarchy1"/>
    <dgm:cxn modelId="{74B871E6-00E7-43BF-B574-4BC66005B7EC}" type="presParOf" srcId="{BF595618-5D69-403A-B93A-9D79993D2FBF}" destId="{2AF1B266-191B-4C8B-87A2-B5E31EAB3D06}" srcOrd="0" destOrd="0" presId="urn:microsoft.com/office/officeart/2005/8/layout/hierarchy1"/>
    <dgm:cxn modelId="{5737DBFA-CCD8-4B23-BFE6-40925F93CCE1}" type="presParOf" srcId="{BF595618-5D69-403A-B93A-9D79993D2FBF}" destId="{B60AE381-F4D9-479F-9F4E-65447D8227EC}" srcOrd="1" destOrd="0" presId="urn:microsoft.com/office/officeart/2005/8/layout/hierarchy1"/>
    <dgm:cxn modelId="{18A72CF3-810B-4859-963F-7A0184A64346}" type="presParOf" srcId="{352C008D-DC29-4462-929B-0EF389ED5D16}" destId="{E88E98EC-0879-4832-973F-7E5298B47541}" srcOrd="1" destOrd="0" presId="urn:microsoft.com/office/officeart/2005/8/layout/hierarchy1"/>
    <dgm:cxn modelId="{45E9304A-CE31-417F-8D45-261BD3183610}" type="presParOf" srcId="{82351D19-4B01-4C57-9657-769AE4AD64BC}" destId="{A8D13FD6-4824-48D8-8D6C-67A86F6A5965}" srcOrd="2" destOrd="0" presId="urn:microsoft.com/office/officeart/2005/8/layout/hierarchy1"/>
    <dgm:cxn modelId="{71D4FE76-D895-4FA3-930D-9FE51A816B92}" type="presParOf" srcId="{A8D13FD6-4824-48D8-8D6C-67A86F6A5965}" destId="{8E885B56-03C2-46C2-84EC-E0B660C149F1}" srcOrd="0" destOrd="0" presId="urn:microsoft.com/office/officeart/2005/8/layout/hierarchy1"/>
    <dgm:cxn modelId="{6E7093B7-90F3-4F25-8A17-06BC32A6DD2A}" type="presParOf" srcId="{8E885B56-03C2-46C2-84EC-E0B660C149F1}" destId="{5987641E-6659-46C3-9DBE-28B2C96A1692}" srcOrd="0" destOrd="0" presId="urn:microsoft.com/office/officeart/2005/8/layout/hierarchy1"/>
    <dgm:cxn modelId="{E32BE51A-C9AA-4C03-8FBA-B281E13988EF}" type="presParOf" srcId="{8E885B56-03C2-46C2-84EC-E0B660C149F1}" destId="{319494C3-E34D-4E92-88CF-9D06688F8C92}" srcOrd="1" destOrd="0" presId="urn:microsoft.com/office/officeart/2005/8/layout/hierarchy1"/>
    <dgm:cxn modelId="{1F97475D-4BA8-4866-89F5-9E6825DE3271}" type="presParOf" srcId="{A8D13FD6-4824-48D8-8D6C-67A86F6A5965}" destId="{DC5A5C56-7841-4D09-A659-B994AE66A49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668175-8923-4F66-99CE-7E1BEBCF9C20}"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E1B3B35C-5C0B-4155-BAC1-AD09D1532E39}">
      <dgm:prSet phldrT="[Text]" custT="1"/>
      <dgm:spPr/>
      <dgm:t>
        <a:bodyPr/>
        <a:lstStyle/>
        <a:p>
          <a:r>
            <a:rPr lang="en-US" sz="2000" b="1" dirty="0">
              <a:solidFill>
                <a:srgbClr val="FF0000"/>
              </a:solidFill>
            </a:rPr>
            <a:t>YOUR NETWORK</a:t>
          </a:r>
        </a:p>
      </dgm:t>
    </dgm:pt>
    <dgm:pt modelId="{C9EE78FC-B066-496F-871B-AB279CA175F6}" type="parTrans" cxnId="{012A3B74-491F-4091-A3DA-1FAE6C022B9C}">
      <dgm:prSet/>
      <dgm:spPr/>
      <dgm:t>
        <a:bodyPr/>
        <a:lstStyle/>
        <a:p>
          <a:endParaRPr lang="en-US"/>
        </a:p>
      </dgm:t>
    </dgm:pt>
    <dgm:pt modelId="{6EFD99CC-4BB6-4ED4-ADAE-66AFAB178E90}" type="sibTrans" cxnId="{012A3B74-491F-4091-A3DA-1FAE6C022B9C}">
      <dgm:prSet/>
      <dgm:spPr/>
      <dgm:t>
        <a:bodyPr/>
        <a:lstStyle/>
        <a:p>
          <a:endParaRPr lang="en-US"/>
        </a:p>
      </dgm:t>
    </dgm:pt>
    <dgm:pt modelId="{B3C52D90-5B5F-4957-B098-DD86CAD77D7C}">
      <dgm:prSet phldrT="[Text]" custT="1"/>
      <dgm:spPr/>
      <dgm:t>
        <a:bodyPr/>
        <a:lstStyle/>
        <a:p>
          <a:r>
            <a:rPr lang="en-US" sz="1200" dirty="0"/>
            <a:t>Buildings next door</a:t>
          </a:r>
        </a:p>
      </dgm:t>
    </dgm:pt>
    <dgm:pt modelId="{D7F967A5-5281-4079-91DD-05E2ADAE39A3}" type="parTrans" cxnId="{411FA1B8-6F18-4568-A49F-83CD5E699810}">
      <dgm:prSet/>
      <dgm:spPr/>
      <dgm:t>
        <a:bodyPr/>
        <a:lstStyle/>
        <a:p>
          <a:endParaRPr lang="en-US"/>
        </a:p>
      </dgm:t>
    </dgm:pt>
    <dgm:pt modelId="{DB969C57-683B-40E2-A7D8-5852F38F6CC2}" type="sibTrans" cxnId="{411FA1B8-6F18-4568-A49F-83CD5E699810}">
      <dgm:prSet/>
      <dgm:spPr/>
      <dgm:t>
        <a:bodyPr/>
        <a:lstStyle/>
        <a:p>
          <a:endParaRPr lang="en-US"/>
        </a:p>
      </dgm:t>
    </dgm:pt>
    <dgm:pt modelId="{904E0532-231F-415B-A7AD-01F4152367A7}">
      <dgm:prSet phldrT="[Text]" custT="1"/>
      <dgm:spPr/>
      <dgm:t>
        <a:bodyPr/>
        <a:lstStyle/>
        <a:p>
          <a:r>
            <a:rPr lang="en-US" sz="1200" dirty="0"/>
            <a:t>printers</a:t>
          </a:r>
        </a:p>
      </dgm:t>
    </dgm:pt>
    <dgm:pt modelId="{665527AB-9470-4A2F-B016-8ABC0A0703CF}" type="parTrans" cxnId="{84A9DAA9-5F63-44E9-AA89-32C5E82B499F}">
      <dgm:prSet/>
      <dgm:spPr/>
      <dgm:t>
        <a:bodyPr/>
        <a:lstStyle/>
        <a:p>
          <a:endParaRPr lang="en-US"/>
        </a:p>
      </dgm:t>
    </dgm:pt>
    <dgm:pt modelId="{F43DB6CA-2DDA-44E2-998E-8A0037D1E3F8}" type="sibTrans" cxnId="{84A9DAA9-5F63-44E9-AA89-32C5E82B499F}">
      <dgm:prSet/>
      <dgm:spPr/>
      <dgm:t>
        <a:bodyPr/>
        <a:lstStyle/>
        <a:p>
          <a:endParaRPr lang="en-US"/>
        </a:p>
      </dgm:t>
    </dgm:pt>
    <dgm:pt modelId="{6DD69B05-DA49-4A05-B7CC-936D3CCCE072}">
      <dgm:prSet phldrT="[Text]" custT="1"/>
      <dgm:spPr/>
      <dgm:t>
        <a:bodyPr/>
        <a:lstStyle/>
        <a:p>
          <a:r>
            <a:rPr lang="en-US" sz="1200" dirty="0"/>
            <a:t>Gaming systems</a:t>
          </a:r>
        </a:p>
      </dgm:t>
    </dgm:pt>
    <dgm:pt modelId="{B5CDDE97-4A7D-4EC4-8D11-7C02145B2E03}" type="parTrans" cxnId="{B37FC246-E98F-4493-9598-7032F6907756}">
      <dgm:prSet/>
      <dgm:spPr/>
      <dgm:t>
        <a:bodyPr/>
        <a:lstStyle/>
        <a:p>
          <a:endParaRPr lang="en-US"/>
        </a:p>
      </dgm:t>
    </dgm:pt>
    <dgm:pt modelId="{ED7BC0C6-0DC5-4129-84E4-33399D96F8D4}" type="sibTrans" cxnId="{B37FC246-E98F-4493-9598-7032F6907756}">
      <dgm:prSet/>
      <dgm:spPr/>
      <dgm:t>
        <a:bodyPr/>
        <a:lstStyle/>
        <a:p>
          <a:endParaRPr lang="en-US"/>
        </a:p>
      </dgm:t>
    </dgm:pt>
    <dgm:pt modelId="{0B4BC0E0-CC58-4229-A137-4456EC3267C2}">
      <dgm:prSet phldrT="[Text]" custT="1"/>
      <dgm:spPr/>
      <dgm:t>
        <a:bodyPr/>
        <a:lstStyle/>
        <a:p>
          <a:r>
            <a:rPr lang="en-US" sz="1200" dirty="0"/>
            <a:t>Vending machines</a:t>
          </a:r>
        </a:p>
      </dgm:t>
    </dgm:pt>
    <dgm:pt modelId="{70DE1F32-34D7-4C62-8156-07EDA8A8BC13}" type="parTrans" cxnId="{9241861D-600C-45DD-ACF5-C07EDE63BAB0}">
      <dgm:prSet/>
      <dgm:spPr/>
      <dgm:t>
        <a:bodyPr/>
        <a:lstStyle/>
        <a:p>
          <a:endParaRPr lang="en-US"/>
        </a:p>
      </dgm:t>
    </dgm:pt>
    <dgm:pt modelId="{08E0F215-DAB7-4425-953D-B977FE668745}" type="sibTrans" cxnId="{9241861D-600C-45DD-ACF5-C07EDE63BAB0}">
      <dgm:prSet/>
      <dgm:spPr/>
      <dgm:t>
        <a:bodyPr/>
        <a:lstStyle/>
        <a:p>
          <a:endParaRPr lang="en-US"/>
        </a:p>
      </dgm:t>
    </dgm:pt>
    <dgm:pt modelId="{4370CC73-CFD9-431F-AD51-7C3404DFFAAC}">
      <dgm:prSet phldrT="[Text]" custT="1"/>
      <dgm:spPr/>
      <dgm:t>
        <a:bodyPr/>
        <a:lstStyle/>
        <a:p>
          <a:r>
            <a:rPr lang="en-US" sz="1200" dirty="0"/>
            <a:t>Heating systems</a:t>
          </a:r>
        </a:p>
      </dgm:t>
    </dgm:pt>
    <dgm:pt modelId="{E535D2F0-C65C-4EE6-A167-5F49852266DD}" type="parTrans" cxnId="{C684C70F-7E5E-45BE-85C3-7EB4381C2F41}">
      <dgm:prSet/>
      <dgm:spPr/>
      <dgm:t>
        <a:bodyPr/>
        <a:lstStyle/>
        <a:p>
          <a:endParaRPr lang="en-US"/>
        </a:p>
      </dgm:t>
    </dgm:pt>
    <dgm:pt modelId="{B16F79B9-F63C-472B-9995-6A9E6211B12D}" type="sibTrans" cxnId="{C684C70F-7E5E-45BE-85C3-7EB4381C2F41}">
      <dgm:prSet/>
      <dgm:spPr/>
      <dgm:t>
        <a:bodyPr/>
        <a:lstStyle/>
        <a:p>
          <a:endParaRPr lang="en-US"/>
        </a:p>
      </dgm:t>
    </dgm:pt>
    <dgm:pt modelId="{81329C5C-44F9-4AC2-99E0-128C354CD939}">
      <dgm:prSet phldrT="[Text]" custT="1"/>
      <dgm:spPr/>
      <dgm:t>
        <a:bodyPr/>
        <a:lstStyle/>
        <a:p>
          <a:r>
            <a:rPr lang="en-US" sz="1200" dirty="0"/>
            <a:t>Postage meters</a:t>
          </a:r>
        </a:p>
      </dgm:t>
    </dgm:pt>
    <dgm:pt modelId="{6D31916A-F69B-4ECA-868C-2B266DABEB64}" type="parTrans" cxnId="{0027A326-0A14-4775-8A70-A14F23FD688A}">
      <dgm:prSet/>
      <dgm:spPr/>
      <dgm:t>
        <a:bodyPr/>
        <a:lstStyle/>
        <a:p>
          <a:endParaRPr lang="en-US"/>
        </a:p>
      </dgm:t>
    </dgm:pt>
    <dgm:pt modelId="{0983623E-654C-421E-AFB2-5930C87994DA}" type="sibTrans" cxnId="{0027A326-0A14-4775-8A70-A14F23FD688A}">
      <dgm:prSet/>
      <dgm:spPr/>
      <dgm:t>
        <a:bodyPr/>
        <a:lstStyle/>
        <a:p>
          <a:endParaRPr lang="en-US"/>
        </a:p>
      </dgm:t>
    </dgm:pt>
    <dgm:pt modelId="{8AE87437-F3AB-4666-9336-0F8CC00BC817}">
      <dgm:prSet phldrT="[Text]" custT="1"/>
      <dgm:spPr/>
      <dgm:t>
        <a:bodyPr/>
        <a:lstStyle/>
        <a:p>
          <a:r>
            <a:rPr lang="en-US" sz="1200" dirty="0"/>
            <a:t>Microwaves</a:t>
          </a:r>
        </a:p>
      </dgm:t>
    </dgm:pt>
    <dgm:pt modelId="{F3F996DD-DC29-42A5-98A9-5B20EF43059B}" type="parTrans" cxnId="{A17DAE31-151B-45F6-AAB8-4DCB04885779}">
      <dgm:prSet/>
      <dgm:spPr/>
      <dgm:t>
        <a:bodyPr/>
        <a:lstStyle/>
        <a:p>
          <a:endParaRPr lang="en-US"/>
        </a:p>
      </dgm:t>
    </dgm:pt>
    <dgm:pt modelId="{77FB7886-98FE-48CC-857F-1C364A0DCCEA}" type="sibTrans" cxnId="{A17DAE31-151B-45F6-AAB8-4DCB04885779}">
      <dgm:prSet/>
      <dgm:spPr/>
      <dgm:t>
        <a:bodyPr/>
        <a:lstStyle/>
        <a:p>
          <a:endParaRPr lang="en-US"/>
        </a:p>
      </dgm:t>
    </dgm:pt>
    <dgm:pt modelId="{0A07828F-7A8E-464B-B333-2CEBABFC148D}">
      <dgm:prSet phldrT="[Text]" custT="1"/>
      <dgm:spPr/>
      <dgm:t>
        <a:bodyPr/>
        <a:lstStyle/>
        <a:p>
          <a:r>
            <a:rPr lang="en-US" sz="1200" dirty="0"/>
            <a:t>Vacuums</a:t>
          </a:r>
        </a:p>
      </dgm:t>
    </dgm:pt>
    <dgm:pt modelId="{CE7913F6-C92F-4049-807C-B7A317DAB869}" type="parTrans" cxnId="{49E6ADF3-A0C5-435E-AF7A-9E16BBB44C56}">
      <dgm:prSet/>
      <dgm:spPr/>
      <dgm:t>
        <a:bodyPr/>
        <a:lstStyle/>
        <a:p>
          <a:endParaRPr lang="en-US"/>
        </a:p>
      </dgm:t>
    </dgm:pt>
    <dgm:pt modelId="{59039BBE-B644-475E-9245-03A474EB0400}" type="sibTrans" cxnId="{49E6ADF3-A0C5-435E-AF7A-9E16BBB44C56}">
      <dgm:prSet/>
      <dgm:spPr/>
      <dgm:t>
        <a:bodyPr/>
        <a:lstStyle/>
        <a:p>
          <a:endParaRPr lang="en-US"/>
        </a:p>
      </dgm:t>
    </dgm:pt>
    <dgm:pt modelId="{7DD620AE-6D04-430A-9313-4B82D1FD5CD1}">
      <dgm:prSet phldrT="[Text]" custT="1"/>
      <dgm:spPr/>
      <dgm:t>
        <a:bodyPr/>
        <a:lstStyle/>
        <a:p>
          <a:r>
            <a:rPr lang="en-US" sz="1200" dirty="0"/>
            <a:t>Refrigerators</a:t>
          </a:r>
        </a:p>
      </dgm:t>
    </dgm:pt>
    <dgm:pt modelId="{F5C74B54-0642-4C98-BA4D-42D549D063F2}" type="parTrans" cxnId="{926F08F8-878F-4F79-ABC3-13A1EC237590}">
      <dgm:prSet/>
      <dgm:spPr/>
      <dgm:t>
        <a:bodyPr/>
        <a:lstStyle/>
        <a:p>
          <a:endParaRPr lang="en-US"/>
        </a:p>
      </dgm:t>
    </dgm:pt>
    <dgm:pt modelId="{C9979938-8E23-49E1-835C-4A4B39D99D79}" type="sibTrans" cxnId="{926F08F8-878F-4F79-ABC3-13A1EC237590}">
      <dgm:prSet/>
      <dgm:spPr/>
      <dgm:t>
        <a:bodyPr/>
        <a:lstStyle/>
        <a:p>
          <a:endParaRPr lang="en-US"/>
        </a:p>
      </dgm:t>
    </dgm:pt>
    <dgm:pt modelId="{33ED4546-CA0A-4812-8FD6-9AF61DE48BFE}">
      <dgm:prSet phldrT="[Text]" custT="1"/>
      <dgm:spPr/>
      <dgm:t>
        <a:bodyPr/>
        <a:lstStyle/>
        <a:p>
          <a:r>
            <a:rPr lang="en-US" sz="1200" dirty="0"/>
            <a:t>Water dispensers</a:t>
          </a:r>
        </a:p>
      </dgm:t>
    </dgm:pt>
    <dgm:pt modelId="{119E807A-FF4D-4C0B-8279-D9208A11C526}" type="parTrans" cxnId="{89754702-E3DD-4112-BDC5-E4E6AFC27FC5}">
      <dgm:prSet/>
      <dgm:spPr/>
      <dgm:t>
        <a:bodyPr/>
        <a:lstStyle/>
        <a:p>
          <a:endParaRPr lang="en-US"/>
        </a:p>
      </dgm:t>
    </dgm:pt>
    <dgm:pt modelId="{AA544B11-0956-4C87-A1C3-DC8ECA71021D}" type="sibTrans" cxnId="{89754702-E3DD-4112-BDC5-E4E6AFC27FC5}">
      <dgm:prSet/>
      <dgm:spPr/>
      <dgm:t>
        <a:bodyPr/>
        <a:lstStyle/>
        <a:p>
          <a:endParaRPr lang="en-US"/>
        </a:p>
      </dgm:t>
    </dgm:pt>
    <dgm:pt modelId="{54984C20-D352-477E-A66F-EED7735B4FC5}">
      <dgm:prSet phldrT="[Text]" custT="1"/>
      <dgm:spPr/>
      <dgm:t>
        <a:bodyPr/>
        <a:lstStyle/>
        <a:p>
          <a:r>
            <a:rPr lang="en-US" sz="1200" dirty="0"/>
            <a:t>Coffee makers</a:t>
          </a:r>
        </a:p>
      </dgm:t>
    </dgm:pt>
    <dgm:pt modelId="{6C42BB07-B69F-4756-B765-BF2853C3D129}" type="parTrans" cxnId="{5947A6B2-0B68-4595-8C48-DEB9B5F1FB26}">
      <dgm:prSet/>
      <dgm:spPr/>
      <dgm:t>
        <a:bodyPr/>
        <a:lstStyle/>
        <a:p>
          <a:endParaRPr lang="en-US"/>
        </a:p>
      </dgm:t>
    </dgm:pt>
    <dgm:pt modelId="{C12C9E30-4C69-481E-81CD-F0E8BF83A106}" type="sibTrans" cxnId="{5947A6B2-0B68-4595-8C48-DEB9B5F1FB26}">
      <dgm:prSet/>
      <dgm:spPr/>
      <dgm:t>
        <a:bodyPr/>
        <a:lstStyle/>
        <a:p>
          <a:endParaRPr lang="en-US"/>
        </a:p>
      </dgm:t>
    </dgm:pt>
    <dgm:pt modelId="{E5F473C3-0AEB-4467-B7EF-17EC7F9DFD5B}">
      <dgm:prSet phldrT="[Text]" custT="1"/>
      <dgm:spPr/>
      <dgm:t>
        <a:bodyPr/>
        <a:lstStyle/>
        <a:p>
          <a:r>
            <a:rPr lang="en-US" sz="1200" dirty="0"/>
            <a:t>Headphones</a:t>
          </a:r>
        </a:p>
      </dgm:t>
    </dgm:pt>
    <dgm:pt modelId="{FBFD849B-2720-4981-AEED-FCBDD0185AE9}" type="parTrans" cxnId="{3D63A40B-B9AD-46FE-A101-8DA4FE76C66B}">
      <dgm:prSet/>
      <dgm:spPr/>
      <dgm:t>
        <a:bodyPr/>
        <a:lstStyle/>
        <a:p>
          <a:endParaRPr lang="en-US"/>
        </a:p>
      </dgm:t>
    </dgm:pt>
    <dgm:pt modelId="{2D4767E3-7ECF-40CE-81C6-1354BFD85820}" type="sibTrans" cxnId="{3D63A40B-B9AD-46FE-A101-8DA4FE76C66B}">
      <dgm:prSet/>
      <dgm:spPr/>
      <dgm:t>
        <a:bodyPr/>
        <a:lstStyle/>
        <a:p>
          <a:endParaRPr lang="en-US"/>
        </a:p>
      </dgm:t>
    </dgm:pt>
    <dgm:pt modelId="{9F350879-BCC8-4312-9817-2B4632E29DA4}">
      <dgm:prSet phldrT="[Text]" custT="1"/>
      <dgm:spPr/>
      <dgm:t>
        <a:bodyPr/>
        <a:lstStyle/>
        <a:p>
          <a:r>
            <a:rPr lang="en-US" sz="1200" dirty="0"/>
            <a:t>Vehicles in your parking lot</a:t>
          </a:r>
        </a:p>
      </dgm:t>
    </dgm:pt>
    <dgm:pt modelId="{43695532-CE7C-4C6B-93F3-B9E8A33B2BFE}" type="parTrans" cxnId="{8CED0422-A668-4790-A0DB-EF840A347146}">
      <dgm:prSet/>
      <dgm:spPr/>
      <dgm:t>
        <a:bodyPr/>
        <a:lstStyle/>
        <a:p>
          <a:endParaRPr lang="en-US"/>
        </a:p>
      </dgm:t>
    </dgm:pt>
    <dgm:pt modelId="{595A9F58-3C83-45F3-93C9-B5836D98B3B8}" type="sibTrans" cxnId="{8CED0422-A668-4790-A0DB-EF840A347146}">
      <dgm:prSet/>
      <dgm:spPr/>
      <dgm:t>
        <a:bodyPr/>
        <a:lstStyle/>
        <a:p>
          <a:endParaRPr lang="en-US"/>
        </a:p>
      </dgm:t>
    </dgm:pt>
    <dgm:pt modelId="{CBFBB14A-7E7E-494C-BDFA-8D2B61120631}">
      <dgm:prSet phldrT="[Text]" custT="1"/>
      <dgm:spPr/>
      <dgm:t>
        <a:bodyPr/>
        <a:lstStyle/>
        <a:p>
          <a:r>
            <a:rPr lang="en-US" sz="1200" dirty="0"/>
            <a:t>Bluetooth</a:t>
          </a:r>
        </a:p>
      </dgm:t>
    </dgm:pt>
    <dgm:pt modelId="{0805BCCE-978B-4C9F-BEF4-186063A7027D}" type="parTrans" cxnId="{06F3A441-67EF-4669-8E71-15FF2C75F1BA}">
      <dgm:prSet/>
      <dgm:spPr/>
      <dgm:t>
        <a:bodyPr/>
        <a:lstStyle/>
        <a:p>
          <a:endParaRPr lang="en-US"/>
        </a:p>
      </dgm:t>
    </dgm:pt>
    <dgm:pt modelId="{6F3F58F4-9C8B-479A-8B84-B35756E5616A}" type="sibTrans" cxnId="{06F3A441-67EF-4669-8E71-15FF2C75F1BA}">
      <dgm:prSet/>
      <dgm:spPr/>
      <dgm:t>
        <a:bodyPr/>
        <a:lstStyle/>
        <a:p>
          <a:endParaRPr lang="en-US"/>
        </a:p>
      </dgm:t>
    </dgm:pt>
    <dgm:pt modelId="{E0D61011-18B0-4FA0-AC72-9AD26D7890BD}">
      <dgm:prSet phldrT="[Text]" custT="1"/>
      <dgm:spPr/>
      <dgm:t>
        <a:bodyPr/>
        <a:lstStyle/>
        <a:p>
          <a:r>
            <a:rPr lang="en-US" sz="1200" dirty="0"/>
            <a:t>Wi-fi</a:t>
          </a:r>
        </a:p>
      </dgm:t>
    </dgm:pt>
    <dgm:pt modelId="{2A8EFEB5-FC2D-4C3A-9454-1EC21862ACC6}" type="parTrans" cxnId="{E653FF1C-09EF-4A34-826E-A525A0CA6583}">
      <dgm:prSet/>
      <dgm:spPr/>
      <dgm:t>
        <a:bodyPr/>
        <a:lstStyle/>
        <a:p>
          <a:endParaRPr lang="en-US"/>
        </a:p>
      </dgm:t>
    </dgm:pt>
    <dgm:pt modelId="{EB9A8492-5136-47CB-9849-A41597A5003A}" type="sibTrans" cxnId="{E653FF1C-09EF-4A34-826E-A525A0CA6583}">
      <dgm:prSet/>
      <dgm:spPr/>
      <dgm:t>
        <a:bodyPr/>
        <a:lstStyle/>
        <a:p>
          <a:endParaRPr lang="en-US"/>
        </a:p>
      </dgm:t>
    </dgm:pt>
    <dgm:pt modelId="{3E927D44-BD69-4B33-A48C-4833622AD99F}">
      <dgm:prSet phldrT="[Text]" custT="1"/>
      <dgm:spPr/>
      <dgm:t>
        <a:bodyPr/>
        <a:lstStyle/>
        <a:p>
          <a:r>
            <a:rPr lang="en-US" sz="1200" dirty="0"/>
            <a:t>Elevators</a:t>
          </a:r>
        </a:p>
      </dgm:t>
    </dgm:pt>
    <dgm:pt modelId="{AD1955BA-9079-4FB2-A3AF-C1277B7B4925}" type="parTrans" cxnId="{CDB6BF28-F523-4E8D-AC86-0044D183014F}">
      <dgm:prSet/>
      <dgm:spPr/>
      <dgm:t>
        <a:bodyPr/>
        <a:lstStyle/>
        <a:p>
          <a:endParaRPr lang="en-US"/>
        </a:p>
      </dgm:t>
    </dgm:pt>
    <dgm:pt modelId="{C7D6EECC-01A1-48B5-95AC-D8DEFF11B3FB}" type="sibTrans" cxnId="{CDB6BF28-F523-4E8D-AC86-0044D183014F}">
      <dgm:prSet/>
      <dgm:spPr/>
      <dgm:t>
        <a:bodyPr/>
        <a:lstStyle/>
        <a:p>
          <a:endParaRPr lang="en-US"/>
        </a:p>
      </dgm:t>
    </dgm:pt>
    <dgm:pt modelId="{D7FC46BD-2255-43A3-BD14-80145A8D8BC7}">
      <dgm:prSet phldrT="[Text]" custT="1"/>
      <dgm:spPr/>
      <dgm:t>
        <a:bodyPr/>
        <a:lstStyle/>
        <a:p>
          <a:r>
            <a:rPr lang="en-US" sz="1200" dirty="0"/>
            <a:t>Copiers</a:t>
          </a:r>
        </a:p>
      </dgm:t>
    </dgm:pt>
    <dgm:pt modelId="{611E247E-A871-48D1-9E34-930462C4611E}" type="parTrans" cxnId="{22C7D1F3-FC73-4DB7-AC80-D852C85EBBB8}">
      <dgm:prSet/>
      <dgm:spPr/>
      <dgm:t>
        <a:bodyPr/>
        <a:lstStyle/>
        <a:p>
          <a:endParaRPr lang="en-US"/>
        </a:p>
      </dgm:t>
    </dgm:pt>
    <dgm:pt modelId="{0A6D5FA5-7C5C-4A42-AFD7-5A600DECD426}" type="sibTrans" cxnId="{22C7D1F3-FC73-4DB7-AC80-D852C85EBBB8}">
      <dgm:prSet/>
      <dgm:spPr/>
      <dgm:t>
        <a:bodyPr/>
        <a:lstStyle/>
        <a:p>
          <a:endParaRPr lang="en-US"/>
        </a:p>
      </dgm:t>
    </dgm:pt>
    <dgm:pt modelId="{60F69E92-25AC-426C-86D0-09D91E86BEC7}">
      <dgm:prSet phldrT="[Text]" custT="1"/>
      <dgm:spPr/>
      <dgm:t>
        <a:bodyPr/>
        <a:lstStyle/>
        <a:p>
          <a:r>
            <a:rPr lang="en-US" sz="1200" dirty="0"/>
            <a:t>Stereos</a:t>
          </a:r>
        </a:p>
      </dgm:t>
    </dgm:pt>
    <dgm:pt modelId="{052B9813-EBA3-460C-AF8B-2A6A7FCF2B6A}" type="parTrans" cxnId="{34EA3B69-E070-4ABC-B002-B2635822AD31}">
      <dgm:prSet/>
      <dgm:spPr/>
      <dgm:t>
        <a:bodyPr/>
        <a:lstStyle/>
        <a:p>
          <a:endParaRPr lang="en-US"/>
        </a:p>
      </dgm:t>
    </dgm:pt>
    <dgm:pt modelId="{1C2DF034-2277-4A17-910F-DFC0BD126361}" type="sibTrans" cxnId="{34EA3B69-E070-4ABC-B002-B2635822AD31}">
      <dgm:prSet/>
      <dgm:spPr/>
      <dgm:t>
        <a:bodyPr/>
        <a:lstStyle/>
        <a:p>
          <a:endParaRPr lang="en-US"/>
        </a:p>
      </dgm:t>
    </dgm:pt>
    <dgm:pt modelId="{0F646E3F-C154-4151-A095-69323556C28B}">
      <dgm:prSet phldrT="[Text]" custT="1"/>
      <dgm:spPr/>
      <dgm:t>
        <a:bodyPr/>
        <a:lstStyle/>
        <a:p>
          <a:r>
            <a:rPr lang="en-US" sz="1200" dirty="0"/>
            <a:t>Tablets</a:t>
          </a:r>
        </a:p>
      </dgm:t>
    </dgm:pt>
    <dgm:pt modelId="{AADA89F8-7C9E-4C09-85AB-1DD252B016B0}" type="parTrans" cxnId="{A2F74688-69F6-4990-8668-FEC7DF723E20}">
      <dgm:prSet/>
      <dgm:spPr/>
      <dgm:t>
        <a:bodyPr/>
        <a:lstStyle/>
        <a:p>
          <a:endParaRPr lang="en-US"/>
        </a:p>
      </dgm:t>
    </dgm:pt>
    <dgm:pt modelId="{BC1D3D27-4103-4512-82C7-1555FE1D2B83}" type="sibTrans" cxnId="{A2F74688-69F6-4990-8668-FEC7DF723E20}">
      <dgm:prSet/>
      <dgm:spPr/>
      <dgm:t>
        <a:bodyPr/>
        <a:lstStyle/>
        <a:p>
          <a:endParaRPr lang="en-US"/>
        </a:p>
      </dgm:t>
    </dgm:pt>
    <dgm:pt modelId="{029483BF-6AAE-40F0-AE9B-6D1483BAEC5D}">
      <dgm:prSet phldrT="[Text]" custT="1"/>
      <dgm:spPr/>
      <dgm:t>
        <a:bodyPr/>
        <a:lstStyle/>
        <a:p>
          <a:r>
            <a:rPr lang="en-US" sz="1200" dirty="0"/>
            <a:t>calculators</a:t>
          </a:r>
        </a:p>
      </dgm:t>
    </dgm:pt>
    <dgm:pt modelId="{1681E0AD-2078-4C9D-B5C1-4585AD224C63}" type="parTrans" cxnId="{0643F633-E102-4F92-866D-07FF4A28A1D4}">
      <dgm:prSet/>
      <dgm:spPr/>
      <dgm:t>
        <a:bodyPr/>
        <a:lstStyle/>
        <a:p>
          <a:endParaRPr lang="en-US"/>
        </a:p>
      </dgm:t>
    </dgm:pt>
    <dgm:pt modelId="{71DC76A3-7F78-4170-A20C-72E3DA688A59}" type="sibTrans" cxnId="{0643F633-E102-4F92-866D-07FF4A28A1D4}">
      <dgm:prSet/>
      <dgm:spPr/>
      <dgm:t>
        <a:bodyPr/>
        <a:lstStyle/>
        <a:p>
          <a:endParaRPr lang="en-US"/>
        </a:p>
      </dgm:t>
    </dgm:pt>
    <dgm:pt modelId="{532939A3-1CCC-4627-9FD8-44D8FF152E92}" type="pres">
      <dgm:prSet presAssocID="{56668175-8923-4F66-99CE-7E1BEBCF9C20}" presName="composite" presStyleCnt="0">
        <dgm:presLayoutVars>
          <dgm:chMax val="1"/>
          <dgm:dir/>
          <dgm:resizeHandles val="exact"/>
        </dgm:presLayoutVars>
      </dgm:prSet>
      <dgm:spPr/>
    </dgm:pt>
    <dgm:pt modelId="{5B7F4D52-A484-486B-BEB6-8D5DADE8A4FA}" type="pres">
      <dgm:prSet presAssocID="{56668175-8923-4F66-99CE-7E1BEBCF9C20}" presName="radial" presStyleCnt="0">
        <dgm:presLayoutVars>
          <dgm:animLvl val="ctr"/>
        </dgm:presLayoutVars>
      </dgm:prSet>
      <dgm:spPr/>
    </dgm:pt>
    <dgm:pt modelId="{BF097B09-3F6F-4C95-B5D1-17F4A0D843C4}" type="pres">
      <dgm:prSet presAssocID="{E1B3B35C-5C0B-4155-BAC1-AD09D1532E39}" presName="centerShape" presStyleLbl="vennNode1" presStyleIdx="0" presStyleCnt="21"/>
      <dgm:spPr/>
    </dgm:pt>
    <dgm:pt modelId="{097D4F2F-8C88-454B-913A-39D13F3F4472}" type="pres">
      <dgm:prSet presAssocID="{B3C52D90-5B5F-4957-B098-DD86CAD77D7C}" presName="node" presStyleLbl="vennNode1" presStyleIdx="1" presStyleCnt="21" custScaleX="132693" custScaleY="107683" custRadScaleRad="61553" custRadScaleInc="-49319">
        <dgm:presLayoutVars>
          <dgm:bulletEnabled val="1"/>
        </dgm:presLayoutVars>
      </dgm:prSet>
      <dgm:spPr/>
    </dgm:pt>
    <dgm:pt modelId="{528E6720-BE4E-4FC6-8A20-BA4A79BE6FFF}" type="pres">
      <dgm:prSet presAssocID="{4370CC73-CFD9-431F-AD51-7C3404DFFAAC}" presName="node" presStyleLbl="vennNode1" presStyleIdx="2" presStyleCnt="21" custScaleX="158378" custScaleY="117371" custRadScaleRad="114560" custRadScaleInc="69664">
        <dgm:presLayoutVars>
          <dgm:bulletEnabled val="1"/>
        </dgm:presLayoutVars>
      </dgm:prSet>
      <dgm:spPr/>
    </dgm:pt>
    <dgm:pt modelId="{EB3E01B8-A1B9-4C86-B496-AE24C69DAC23}" type="pres">
      <dgm:prSet presAssocID="{81329C5C-44F9-4AC2-99E0-128C354CD939}" presName="node" presStyleLbl="vennNode1" presStyleIdx="3" presStyleCnt="21" custScaleX="135719" custScaleY="112446" custRadScaleRad="63185" custRadScaleInc="9148">
        <dgm:presLayoutVars>
          <dgm:bulletEnabled val="1"/>
        </dgm:presLayoutVars>
      </dgm:prSet>
      <dgm:spPr/>
    </dgm:pt>
    <dgm:pt modelId="{F2070003-281B-4AD6-B965-8865529B0743}" type="pres">
      <dgm:prSet presAssocID="{8AE87437-F3AB-4666-9336-0F8CC00BC817}" presName="node" presStyleLbl="vennNode1" presStyleIdx="4" presStyleCnt="21" custScaleX="150112" custScaleY="108607" custRadScaleRad="136098" custRadScaleInc="-448">
        <dgm:presLayoutVars>
          <dgm:bulletEnabled val="1"/>
        </dgm:presLayoutVars>
      </dgm:prSet>
      <dgm:spPr/>
    </dgm:pt>
    <dgm:pt modelId="{38C57B8C-5080-417F-BE91-5577C04DF21F}" type="pres">
      <dgm:prSet presAssocID="{0A07828F-7A8E-464B-B333-2CEBABFC148D}" presName="node" presStyleLbl="vennNode1" presStyleIdx="5" presStyleCnt="21" custScaleX="152375" custScaleY="129091" custRadScaleRad="129018" custRadScaleInc="67647">
        <dgm:presLayoutVars>
          <dgm:bulletEnabled val="1"/>
        </dgm:presLayoutVars>
      </dgm:prSet>
      <dgm:spPr/>
    </dgm:pt>
    <dgm:pt modelId="{6BA10955-E490-48AA-9DE3-D82EC7EDF6CC}" type="pres">
      <dgm:prSet presAssocID="{7DD620AE-6D04-430A-9313-4B82D1FD5CD1}" presName="node" presStyleLbl="vennNode1" presStyleIdx="6" presStyleCnt="21" custScaleX="169869" custScaleY="135017" custRadScaleRad="75254" custRadScaleInc="-22620">
        <dgm:presLayoutVars>
          <dgm:bulletEnabled val="1"/>
        </dgm:presLayoutVars>
      </dgm:prSet>
      <dgm:spPr/>
    </dgm:pt>
    <dgm:pt modelId="{DA1011D7-19E9-47CF-8947-AEC170CE99A4}" type="pres">
      <dgm:prSet presAssocID="{33ED4546-CA0A-4812-8FD6-9AF61DE48BFE}" presName="node" presStyleLbl="vennNode1" presStyleIdx="7" presStyleCnt="21" custScaleX="171629" custScaleY="153099" custRadScaleRad="124998" custRadScaleInc="9568">
        <dgm:presLayoutVars>
          <dgm:bulletEnabled val="1"/>
        </dgm:presLayoutVars>
      </dgm:prSet>
      <dgm:spPr/>
    </dgm:pt>
    <dgm:pt modelId="{BADEEFD1-B5EA-4F16-B501-CD2ED46DAF18}" type="pres">
      <dgm:prSet presAssocID="{54984C20-D352-477E-A66F-EED7735B4FC5}" presName="node" presStyleLbl="vennNode1" presStyleIdx="8" presStyleCnt="21" custRadScaleRad="65175" custRadScaleInc="-12449">
        <dgm:presLayoutVars>
          <dgm:bulletEnabled val="1"/>
        </dgm:presLayoutVars>
      </dgm:prSet>
      <dgm:spPr/>
    </dgm:pt>
    <dgm:pt modelId="{1E5CD054-D5CD-4EBB-9EA8-DF9AE0FCAF40}" type="pres">
      <dgm:prSet presAssocID="{E5F473C3-0AEB-4467-B7EF-17EC7F9DFD5B}" presName="node" presStyleLbl="vennNode1" presStyleIdx="9" presStyleCnt="21" custScaleX="163085" custScaleY="146358" custRadScaleRad="121141" custRadScaleInc="-19881">
        <dgm:presLayoutVars>
          <dgm:bulletEnabled val="1"/>
        </dgm:presLayoutVars>
      </dgm:prSet>
      <dgm:spPr/>
    </dgm:pt>
    <dgm:pt modelId="{9EC1996A-3EDE-45B4-9740-3A12A5557144}" type="pres">
      <dgm:prSet presAssocID="{9F350879-BCC8-4312-9817-2B4632E29DA4}" presName="node" presStyleLbl="vennNode1" presStyleIdx="10" presStyleCnt="21" custScaleX="132542" custScaleY="108811" custRadScaleRad="61899" custRadScaleInc="-9133">
        <dgm:presLayoutVars>
          <dgm:bulletEnabled val="1"/>
        </dgm:presLayoutVars>
      </dgm:prSet>
      <dgm:spPr/>
    </dgm:pt>
    <dgm:pt modelId="{7600BCBB-59B5-4250-A502-5DB9B1FCA0F3}" type="pres">
      <dgm:prSet presAssocID="{CBFBB14A-7E7E-494C-BDFA-8D2B61120631}" presName="node" presStyleLbl="vennNode1" presStyleIdx="11" presStyleCnt="21" custScaleX="135750" custScaleY="134615" custRadScaleRad="108985" custRadScaleInc="12141">
        <dgm:presLayoutVars>
          <dgm:bulletEnabled val="1"/>
        </dgm:presLayoutVars>
      </dgm:prSet>
      <dgm:spPr/>
    </dgm:pt>
    <dgm:pt modelId="{E919FA1A-DF38-4AB5-AC85-C66ECFFEFBC0}" type="pres">
      <dgm:prSet presAssocID="{E0D61011-18B0-4FA0-AC72-9AD26D7890BD}" presName="node" presStyleLbl="vennNode1" presStyleIdx="12" presStyleCnt="21" custRadScaleRad="69903" custRadScaleInc="22055">
        <dgm:presLayoutVars>
          <dgm:bulletEnabled val="1"/>
        </dgm:presLayoutVars>
      </dgm:prSet>
      <dgm:spPr/>
    </dgm:pt>
    <dgm:pt modelId="{60D6F7C2-7A27-4A1E-97C9-044A93F85DA5}" type="pres">
      <dgm:prSet presAssocID="{3E927D44-BD69-4B33-A48C-4833622AD99F}" presName="node" presStyleLbl="vennNode1" presStyleIdx="13" presStyleCnt="21" custScaleX="189385" custScaleY="113856" custRadScaleRad="113109" custRadScaleInc="39054">
        <dgm:presLayoutVars>
          <dgm:bulletEnabled val="1"/>
        </dgm:presLayoutVars>
      </dgm:prSet>
      <dgm:spPr/>
    </dgm:pt>
    <dgm:pt modelId="{8909069C-C2A7-430E-801C-5FB0F9DFAFB8}" type="pres">
      <dgm:prSet presAssocID="{D7FC46BD-2255-43A3-BD14-80145A8D8BC7}" presName="node" presStyleLbl="vennNode1" presStyleIdx="14" presStyleCnt="21" custRadScaleRad="57486" custRadScaleInc="-371">
        <dgm:presLayoutVars>
          <dgm:bulletEnabled val="1"/>
        </dgm:presLayoutVars>
      </dgm:prSet>
      <dgm:spPr/>
    </dgm:pt>
    <dgm:pt modelId="{609AC063-8EAD-49B8-8FA7-B7B51A60530E}" type="pres">
      <dgm:prSet presAssocID="{60F69E92-25AC-426C-86D0-09D91E86BEC7}" presName="node" presStyleLbl="vennNode1" presStyleIdx="15" presStyleCnt="21">
        <dgm:presLayoutVars>
          <dgm:bulletEnabled val="1"/>
        </dgm:presLayoutVars>
      </dgm:prSet>
      <dgm:spPr/>
    </dgm:pt>
    <dgm:pt modelId="{8915225A-CC35-4E98-BE98-B918D9C8D134}" type="pres">
      <dgm:prSet presAssocID="{0F646E3F-C154-4151-A095-69323556C28B}" presName="node" presStyleLbl="vennNode1" presStyleIdx="16" presStyleCnt="21" custRadScaleRad="64403" custRadScaleInc="8804">
        <dgm:presLayoutVars>
          <dgm:bulletEnabled val="1"/>
        </dgm:presLayoutVars>
      </dgm:prSet>
      <dgm:spPr/>
    </dgm:pt>
    <dgm:pt modelId="{9C145BF5-B1BF-450D-BA1F-A6E3DE4C120D}" type="pres">
      <dgm:prSet presAssocID="{029483BF-6AAE-40F0-AE9B-6D1483BAEC5D}" presName="node" presStyleLbl="vennNode1" presStyleIdx="17" presStyleCnt="21" custScaleX="167559" custScaleY="114823" custRadScaleRad="109243" custRadScaleInc="-6908">
        <dgm:presLayoutVars>
          <dgm:bulletEnabled val="1"/>
        </dgm:presLayoutVars>
      </dgm:prSet>
      <dgm:spPr/>
    </dgm:pt>
    <dgm:pt modelId="{1628705C-C539-47E3-B8A4-6F568644FB47}" type="pres">
      <dgm:prSet presAssocID="{904E0532-231F-415B-A7AD-01F4152367A7}" presName="node" presStyleLbl="vennNode1" presStyleIdx="18" presStyleCnt="21" custRadScaleRad="65356" custRadScaleInc="26950">
        <dgm:presLayoutVars>
          <dgm:bulletEnabled val="1"/>
        </dgm:presLayoutVars>
      </dgm:prSet>
      <dgm:spPr/>
    </dgm:pt>
    <dgm:pt modelId="{1E9026C0-F155-4B3D-B82D-569D99D0C71E}" type="pres">
      <dgm:prSet presAssocID="{6DD69B05-DA49-4A05-B7CC-936D3CCCE072}" presName="node" presStyleLbl="vennNode1" presStyleIdx="19" presStyleCnt="21" custScaleX="146860" custScaleY="112447" custRadScaleRad="126899" custRadScaleInc="-47616">
        <dgm:presLayoutVars>
          <dgm:bulletEnabled val="1"/>
        </dgm:presLayoutVars>
      </dgm:prSet>
      <dgm:spPr/>
    </dgm:pt>
    <dgm:pt modelId="{AC01F9DD-889E-4427-B98E-E3AFE9819C27}" type="pres">
      <dgm:prSet presAssocID="{0B4BC0E0-CC58-4229-A137-4456EC3267C2}" presName="node" presStyleLbl="vennNode1" presStyleIdx="20" presStyleCnt="21" custScaleX="129806" custScaleY="100864" custRadScaleRad="114707" custRadScaleInc="50291">
        <dgm:presLayoutVars>
          <dgm:bulletEnabled val="1"/>
        </dgm:presLayoutVars>
      </dgm:prSet>
      <dgm:spPr/>
    </dgm:pt>
  </dgm:ptLst>
  <dgm:cxnLst>
    <dgm:cxn modelId="{89754702-E3DD-4112-BDC5-E4E6AFC27FC5}" srcId="{E1B3B35C-5C0B-4155-BAC1-AD09D1532E39}" destId="{33ED4546-CA0A-4812-8FD6-9AF61DE48BFE}" srcOrd="6" destOrd="0" parTransId="{119E807A-FF4D-4C0B-8279-D9208A11C526}" sibTransId="{AA544B11-0956-4C87-A1C3-DC8ECA71021D}"/>
    <dgm:cxn modelId="{3D63A40B-B9AD-46FE-A101-8DA4FE76C66B}" srcId="{E1B3B35C-5C0B-4155-BAC1-AD09D1532E39}" destId="{E5F473C3-0AEB-4467-B7EF-17EC7F9DFD5B}" srcOrd="8" destOrd="0" parTransId="{FBFD849B-2720-4981-AEED-FCBDD0185AE9}" sibTransId="{2D4767E3-7ECF-40CE-81C6-1354BFD85820}"/>
    <dgm:cxn modelId="{7D1BBC0E-C131-4C83-80C8-08D03316468D}" type="presOf" srcId="{33ED4546-CA0A-4812-8FD6-9AF61DE48BFE}" destId="{DA1011D7-19E9-47CF-8947-AEC170CE99A4}" srcOrd="0" destOrd="0" presId="urn:microsoft.com/office/officeart/2005/8/layout/radial3"/>
    <dgm:cxn modelId="{C684C70F-7E5E-45BE-85C3-7EB4381C2F41}" srcId="{E1B3B35C-5C0B-4155-BAC1-AD09D1532E39}" destId="{4370CC73-CFD9-431F-AD51-7C3404DFFAAC}" srcOrd="1" destOrd="0" parTransId="{E535D2F0-C65C-4EE6-A167-5F49852266DD}" sibTransId="{B16F79B9-F63C-472B-9995-6A9E6211B12D}"/>
    <dgm:cxn modelId="{FBF48A16-91CD-4AF9-8580-B5E146C34240}" type="presOf" srcId="{56668175-8923-4F66-99CE-7E1BEBCF9C20}" destId="{532939A3-1CCC-4627-9FD8-44D8FF152E92}" srcOrd="0" destOrd="0" presId="urn:microsoft.com/office/officeart/2005/8/layout/radial3"/>
    <dgm:cxn modelId="{12FD7518-6C71-40C3-8E98-4B93E4F668A5}" type="presOf" srcId="{9F350879-BCC8-4312-9817-2B4632E29DA4}" destId="{9EC1996A-3EDE-45B4-9740-3A12A5557144}" srcOrd="0" destOrd="0" presId="urn:microsoft.com/office/officeart/2005/8/layout/radial3"/>
    <dgm:cxn modelId="{BD52511B-2ABB-4F01-BE9E-2532407FA3C0}" type="presOf" srcId="{E5F473C3-0AEB-4467-B7EF-17EC7F9DFD5B}" destId="{1E5CD054-D5CD-4EBB-9EA8-DF9AE0FCAF40}" srcOrd="0" destOrd="0" presId="urn:microsoft.com/office/officeart/2005/8/layout/radial3"/>
    <dgm:cxn modelId="{E653FF1C-09EF-4A34-826E-A525A0CA6583}" srcId="{E1B3B35C-5C0B-4155-BAC1-AD09D1532E39}" destId="{E0D61011-18B0-4FA0-AC72-9AD26D7890BD}" srcOrd="11" destOrd="0" parTransId="{2A8EFEB5-FC2D-4C3A-9454-1EC21862ACC6}" sibTransId="{EB9A8492-5136-47CB-9849-A41597A5003A}"/>
    <dgm:cxn modelId="{9241861D-600C-45DD-ACF5-C07EDE63BAB0}" srcId="{E1B3B35C-5C0B-4155-BAC1-AD09D1532E39}" destId="{0B4BC0E0-CC58-4229-A137-4456EC3267C2}" srcOrd="19" destOrd="0" parTransId="{70DE1F32-34D7-4C62-8156-07EDA8A8BC13}" sibTransId="{08E0F215-DAB7-4425-953D-B977FE668745}"/>
    <dgm:cxn modelId="{74FBF021-78EB-4955-A551-8C886FB51F7B}" type="presOf" srcId="{0A07828F-7A8E-464B-B333-2CEBABFC148D}" destId="{38C57B8C-5080-417F-BE91-5577C04DF21F}" srcOrd="0" destOrd="0" presId="urn:microsoft.com/office/officeart/2005/8/layout/radial3"/>
    <dgm:cxn modelId="{8CED0422-A668-4790-A0DB-EF840A347146}" srcId="{E1B3B35C-5C0B-4155-BAC1-AD09D1532E39}" destId="{9F350879-BCC8-4312-9817-2B4632E29DA4}" srcOrd="9" destOrd="0" parTransId="{43695532-CE7C-4C6B-93F3-B9E8A33B2BFE}" sibTransId="{595A9F58-3C83-45F3-93C9-B5836D98B3B8}"/>
    <dgm:cxn modelId="{1823A923-04A8-4CEB-9FA1-0385C15F6CA4}" type="presOf" srcId="{60F69E92-25AC-426C-86D0-09D91E86BEC7}" destId="{609AC063-8EAD-49B8-8FA7-B7B51A60530E}" srcOrd="0" destOrd="0" presId="urn:microsoft.com/office/officeart/2005/8/layout/radial3"/>
    <dgm:cxn modelId="{0027A326-0A14-4775-8A70-A14F23FD688A}" srcId="{E1B3B35C-5C0B-4155-BAC1-AD09D1532E39}" destId="{81329C5C-44F9-4AC2-99E0-128C354CD939}" srcOrd="2" destOrd="0" parTransId="{6D31916A-F69B-4ECA-868C-2B266DABEB64}" sibTransId="{0983623E-654C-421E-AFB2-5930C87994DA}"/>
    <dgm:cxn modelId="{CDB6BF28-F523-4E8D-AC86-0044D183014F}" srcId="{E1B3B35C-5C0B-4155-BAC1-AD09D1532E39}" destId="{3E927D44-BD69-4B33-A48C-4833622AD99F}" srcOrd="12" destOrd="0" parTransId="{AD1955BA-9079-4FB2-A3AF-C1277B7B4925}" sibTransId="{C7D6EECC-01A1-48B5-95AC-D8DEFF11B3FB}"/>
    <dgm:cxn modelId="{A17DAE31-151B-45F6-AAB8-4DCB04885779}" srcId="{E1B3B35C-5C0B-4155-BAC1-AD09D1532E39}" destId="{8AE87437-F3AB-4666-9336-0F8CC00BC817}" srcOrd="3" destOrd="0" parTransId="{F3F996DD-DC29-42A5-98A9-5B20EF43059B}" sibTransId="{77FB7886-98FE-48CC-857F-1C364A0DCCEA}"/>
    <dgm:cxn modelId="{0643F633-E102-4F92-866D-07FF4A28A1D4}" srcId="{E1B3B35C-5C0B-4155-BAC1-AD09D1532E39}" destId="{029483BF-6AAE-40F0-AE9B-6D1483BAEC5D}" srcOrd="16" destOrd="0" parTransId="{1681E0AD-2078-4C9D-B5C1-4585AD224C63}" sibTransId="{71DC76A3-7F78-4170-A20C-72E3DA688A59}"/>
    <dgm:cxn modelId="{F2CADC3F-CA57-4D43-A2C7-79C75150575B}" type="presOf" srcId="{E0D61011-18B0-4FA0-AC72-9AD26D7890BD}" destId="{E919FA1A-DF38-4AB5-AC85-C66ECFFEFBC0}" srcOrd="0" destOrd="0" presId="urn:microsoft.com/office/officeart/2005/8/layout/radial3"/>
    <dgm:cxn modelId="{1B78215F-2243-4EA6-A327-8F5405D08904}" type="presOf" srcId="{8AE87437-F3AB-4666-9336-0F8CC00BC817}" destId="{F2070003-281B-4AD6-B965-8865529B0743}" srcOrd="0" destOrd="0" presId="urn:microsoft.com/office/officeart/2005/8/layout/radial3"/>
    <dgm:cxn modelId="{06F3A441-67EF-4669-8E71-15FF2C75F1BA}" srcId="{E1B3B35C-5C0B-4155-BAC1-AD09D1532E39}" destId="{CBFBB14A-7E7E-494C-BDFA-8D2B61120631}" srcOrd="10" destOrd="0" parTransId="{0805BCCE-978B-4C9F-BEF4-186063A7027D}" sibTransId="{6F3F58F4-9C8B-479A-8B84-B35756E5616A}"/>
    <dgm:cxn modelId="{B37FC246-E98F-4493-9598-7032F6907756}" srcId="{E1B3B35C-5C0B-4155-BAC1-AD09D1532E39}" destId="{6DD69B05-DA49-4A05-B7CC-936D3CCCE072}" srcOrd="18" destOrd="0" parTransId="{B5CDDE97-4A7D-4EC4-8D11-7C02145B2E03}" sibTransId="{ED7BC0C6-0DC5-4129-84E4-33399D96F8D4}"/>
    <dgm:cxn modelId="{34EA3B69-E070-4ABC-B002-B2635822AD31}" srcId="{E1B3B35C-5C0B-4155-BAC1-AD09D1532E39}" destId="{60F69E92-25AC-426C-86D0-09D91E86BEC7}" srcOrd="14" destOrd="0" parTransId="{052B9813-EBA3-460C-AF8B-2A6A7FCF2B6A}" sibTransId="{1C2DF034-2277-4A17-910F-DFC0BD126361}"/>
    <dgm:cxn modelId="{0911DB4E-F568-4CB1-9048-E3A89AFAF6ED}" type="presOf" srcId="{7DD620AE-6D04-430A-9313-4B82D1FD5CD1}" destId="{6BA10955-E490-48AA-9DE3-D82EC7EDF6CC}" srcOrd="0" destOrd="0" presId="urn:microsoft.com/office/officeart/2005/8/layout/radial3"/>
    <dgm:cxn modelId="{012A3B74-491F-4091-A3DA-1FAE6C022B9C}" srcId="{56668175-8923-4F66-99CE-7E1BEBCF9C20}" destId="{E1B3B35C-5C0B-4155-BAC1-AD09D1532E39}" srcOrd="0" destOrd="0" parTransId="{C9EE78FC-B066-496F-871B-AB279CA175F6}" sibTransId="{6EFD99CC-4BB6-4ED4-ADAE-66AFAB178E90}"/>
    <dgm:cxn modelId="{119DB87B-C00B-4076-A189-59C6F499A11D}" type="presOf" srcId="{D7FC46BD-2255-43A3-BD14-80145A8D8BC7}" destId="{8909069C-C2A7-430E-801C-5FB0F9DFAFB8}" srcOrd="0" destOrd="0" presId="urn:microsoft.com/office/officeart/2005/8/layout/radial3"/>
    <dgm:cxn modelId="{A2F74688-69F6-4990-8668-FEC7DF723E20}" srcId="{E1B3B35C-5C0B-4155-BAC1-AD09D1532E39}" destId="{0F646E3F-C154-4151-A095-69323556C28B}" srcOrd="15" destOrd="0" parTransId="{AADA89F8-7C9E-4C09-85AB-1DD252B016B0}" sibTransId="{BC1D3D27-4103-4512-82C7-1555FE1D2B83}"/>
    <dgm:cxn modelId="{FFBD1A95-A210-478E-8798-B937B021E010}" type="presOf" srcId="{3E927D44-BD69-4B33-A48C-4833622AD99F}" destId="{60D6F7C2-7A27-4A1E-97C9-044A93F85DA5}" srcOrd="0" destOrd="0" presId="urn:microsoft.com/office/officeart/2005/8/layout/radial3"/>
    <dgm:cxn modelId="{FC11349C-627D-4A19-8FC3-54E186616BFE}" type="presOf" srcId="{6DD69B05-DA49-4A05-B7CC-936D3CCCE072}" destId="{1E9026C0-F155-4B3D-B82D-569D99D0C71E}" srcOrd="0" destOrd="0" presId="urn:microsoft.com/office/officeart/2005/8/layout/radial3"/>
    <dgm:cxn modelId="{45661CA5-5B95-45EE-9DD8-8828E3489788}" type="presOf" srcId="{CBFBB14A-7E7E-494C-BDFA-8D2B61120631}" destId="{7600BCBB-59B5-4250-A502-5DB9B1FCA0F3}" srcOrd="0" destOrd="0" presId="urn:microsoft.com/office/officeart/2005/8/layout/radial3"/>
    <dgm:cxn modelId="{15572BA6-F554-4C1C-87C4-8F25098D5492}" type="presOf" srcId="{904E0532-231F-415B-A7AD-01F4152367A7}" destId="{1628705C-C539-47E3-B8A4-6F568644FB47}" srcOrd="0" destOrd="0" presId="urn:microsoft.com/office/officeart/2005/8/layout/radial3"/>
    <dgm:cxn modelId="{A9F2D8A9-84A9-4C72-BB3F-0F9A5F60C2B4}" type="presOf" srcId="{4370CC73-CFD9-431F-AD51-7C3404DFFAAC}" destId="{528E6720-BE4E-4FC6-8A20-BA4A79BE6FFF}" srcOrd="0" destOrd="0" presId="urn:microsoft.com/office/officeart/2005/8/layout/radial3"/>
    <dgm:cxn modelId="{84A9DAA9-5F63-44E9-AA89-32C5E82B499F}" srcId="{E1B3B35C-5C0B-4155-BAC1-AD09D1532E39}" destId="{904E0532-231F-415B-A7AD-01F4152367A7}" srcOrd="17" destOrd="0" parTransId="{665527AB-9470-4A2F-B016-8ABC0A0703CF}" sibTransId="{F43DB6CA-2DDA-44E2-998E-8A0037D1E3F8}"/>
    <dgm:cxn modelId="{4ED837AD-09F7-4E93-93A7-4B1642B84D92}" type="presOf" srcId="{0B4BC0E0-CC58-4229-A137-4456EC3267C2}" destId="{AC01F9DD-889E-4427-B98E-E3AFE9819C27}" srcOrd="0" destOrd="0" presId="urn:microsoft.com/office/officeart/2005/8/layout/radial3"/>
    <dgm:cxn modelId="{17481BAF-C899-43D8-A458-75971756B36D}" type="presOf" srcId="{B3C52D90-5B5F-4957-B098-DD86CAD77D7C}" destId="{097D4F2F-8C88-454B-913A-39D13F3F4472}" srcOrd="0" destOrd="0" presId="urn:microsoft.com/office/officeart/2005/8/layout/radial3"/>
    <dgm:cxn modelId="{5947A6B2-0B68-4595-8C48-DEB9B5F1FB26}" srcId="{E1B3B35C-5C0B-4155-BAC1-AD09D1532E39}" destId="{54984C20-D352-477E-A66F-EED7735B4FC5}" srcOrd="7" destOrd="0" parTransId="{6C42BB07-B69F-4756-B765-BF2853C3D129}" sibTransId="{C12C9E30-4C69-481E-81CD-F0E8BF83A106}"/>
    <dgm:cxn modelId="{411FA1B8-6F18-4568-A49F-83CD5E699810}" srcId="{E1B3B35C-5C0B-4155-BAC1-AD09D1532E39}" destId="{B3C52D90-5B5F-4957-B098-DD86CAD77D7C}" srcOrd="0" destOrd="0" parTransId="{D7F967A5-5281-4079-91DD-05E2ADAE39A3}" sibTransId="{DB969C57-683B-40E2-A7D8-5852F38F6CC2}"/>
    <dgm:cxn modelId="{C362ADB8-67D9-4E22-9AF6-E98671AB46D5}" type="presOf" srcId="{54984C20-D352-477E-A66F-EED7735B4FC5}" destId="{BADEEFD1-B5EA-4F16-B501-CD2ED46DAF18}" srcOrd="0" destOrd="0" presId="urn:microsoft.com/office/officeart/2005/8/layout/radial3"/>
    <dgm:cxn modelId="{61BA26BE-032C-41D8-8E88-148528A29412}" type="presOf" srcId="{81329C5C-44F9-4AC2-99E0-128C354CD939}" destId="{EB3E01B8-A1B9-4C86-B496-AE24C69DAC23}" srcOrd="0" destOrd="0" presId="urn:microsoft.com/office/officeart/2005/8/layout/radial3"/>
    <dgm:cxn modelId="{E39089D4-2867-4F52-8B0E-9AA152798AE3}" type="presOf" srcId="{0F646E3F-C154-4151-A095-69323556C28B}" destId="{8915225A-CC35-4E98-BE98-B918D9C8D134}" srcOrd="0" destOrd="0" presId="urn:microsoft.com/office/officeart/2005/8/layout/radial3"/>
    <dgm:cxn modelId="{7FB1ADE7-DCA1-48A1-8D83-8C055A51531E}" type="presOf" srcId="{E1B3B35C-5C0B-4155-BAC1-AD09D1532E39}" destId="{BF097B09-3F6F-4C95-B5D1-17F4A0D843C4}" srcOrd="0" destOrd="0" presId="urn:microsoft.com/office/officeart/2005/8/layout/radial3"/>
    <dgm:cxn modelId="{C735ABE8-18FC-4212-817E-BF62C21D2B53}" type="presOf" srcId="{029483BF-6AAE-40F0-AE9B-6D1483BAEC5D}" destId="{9C145BF5-B1BF-450D-BA1F-A6E3DE4C120D}" srcOrd="0" destOrd="0" presId="urn:microsoft.com/office/officeart/2005/8/layout/radial3"/>
    <dgm:cxn modelId="{49E6ADF3-A0C5-435E-AF7A-9E16BBB44C56}" srcId="{E1B3B35C-5C0B-4155-BAC1-AD09D1532E39}" destId="{0A07828F-7A8E-464B-B333-2CEBABFC148D}" srcOrd="4" destOrd="0" parTransId="{CE7913F6-C92F-4049-807C-B7A317DAB869}" sibTransId="{59039BBE-B644-475E-9245-03A474EB0400}"/>
    <dgm:cxn modelId="{22C7D1F3-FC73-4DB7-AC80-D852C85EBBB8}" srcId="{E1B3B35C-5C0B-4155-BAC1-AD09D1532E39}" destId="{D7FC46BD-2255-43A3-BD14-80145A8D8BC7}" srcOrd="13" destOrd="0" parTransId="{611E247E-A871-48D1-9E34-930462C4611E}" sibTransId="{0A6D5FA5-7C5C-4A42-AFD7-5A600DECD426}"/>
    <dgm:cxn modelId="{926F08F8-878F-4F79-ABC3-13A1EC237590}" srcId="{E1B3B35C-5C0B-4155-BAC1-AD09D1532E39}" destId="{7DD620AE-6D04-430A-9313-4B82D1FD5CD1}" srcOrd="5" destOrd="0" parTransId="{F5C74B54-0642-4C98-BA4D-42D549D063F2}" sibTransId="{C9979938-8E23-49E1-835C-4A4B39D99D79}"/>
    <dgm:cxn modelId="{71D5974F-3CC1-4A77-AFEC-4B7F48520FD6}" type="presParOf" srcId="{532939A3-1CCC-4627-9FD8-44D8FF152E92}" destId="{5B7F4D52-A484-486B-BEB6-8D5DADE8A4FA}" srcOrd="0" destOrd="0" presId="urn:microsoft.com/office/officeart/2005/8/layout/radial3"/>
    <dgm:cxn modelId="{E9757931-92F7-40C2-A72F-F53D991ABDE5}" type="presParOf" srcId="{5B7F4D52-A484-486B-BEB6-8D5DADE8A4FA}" destId="{BF097B09-3F6F-4C95-B5D1-17F4A0D843C4}" srcOrd="0" destOrd="0" presId="urn:microsoft.com/office/officeart/2005/8/layout/radial3"/>
    <dgm:cxn modelId="{17199AC7-09B0-4CEF-9A1E-278B6BD8DF36}" type="presParOf" srcId="{5B7F4D52-A484-486B-BEB6-8D5DADE8A4FA}" destId="{097D4F2F-8C88-454B-913A-39D13F3F4472}" srcOrd="1" destOrd="0" presId="urn:microsoft.com/office/officeart/2005/8/layout/radial3"/>
    <dgm:cxn modelId="{01885747-CDD1-4194-866D-C06AA5CC66E5}" type="presParOf" srcId="{5B7F4D52-A484-486B-BEB6-8D5DADE8A4FA}" destId="{528E6720-BE4E-4FC6-8A20-BA4A79BE6FFF}" srcOrd="2" destOrd="0" presId="urn:microsoft.com/office/officeart/2005/8/layout/radial3"/>
    <dgm:cxn modelId="{B8C0772A-A81E-4881-BED8-F324AA95CDB5}" type="presParOf" srcId="{5B7F4D52-A484-486B-BEB6-8D5DADE8A4FA}" destId="{EB3E01B8-A1B9-4C86-B496-AE24C69DAC23}" srcOrd="3" destOrd="0" presId="urn:microsoft.com/office/officeart/2005/8/layout/radial3"/>
    <dgm:cxn modelId="{07C3A3B5-DBF7-4834-A7C0-939EC6E29222}" type="presParOf" srcId="{5B7F4D52-A484-486B-BEB6-8D5DADE8A4FA}" destId="{F2070003-281B-4AD6-B965-8865529B0743}" srcOrd="4" destOrd="0" presId="urn:microsoft.com/office/officeart/2005/8/layout/radial3"/>
    <dgm:cxn modelId="{556518FC-00AE-44F6-9471-A6048BE12F3B}" type="presParOf" srcId="{5B7F4D52-A484-486B-BEB6-8D5DADE8A4FA}" destId="{38C57B8C-5080-417F-BE91-5577C04DF21F}" srcOrd="5" destOrd="0" presId="urn:microsoft.com/office/officeart/2005/8/layout/radial3"/>
    <dgm:cxn modelId="{3CED4820-A2B6-4FA3-8B87-72F34CE51FB3}" type="presParOf" srcId="{5B7F4D52-A484-486B-BEB6-8D5DADE8A4FA}" destId="{6BA10955-E490-48AA-9DE3-D82EC7EDF6CC}" srcOrd="6" destOrd="0" presId="urn:microsoft.com/office/officeart/2005/8/layout/radial3"/>
    <dgm:cxn modelId="{8C69B8F0-76AE-4684-A836-02FD96F005FA}" type="presParOf" srcId="{5B7F4D52-A484-486B-BEB6-8D5DADE8A4FA}" destId="{DA1011D7-19E9-47CF-8947-AEC170CE99A4}" srcOrd="7" destOrd="0" presId="urn:microsoft.com/office/officeart/2005/8/layout/radial3"/>
    <dgm:cxn modelId="{FF864395-65D8-4FF0-8993-8B6EC7E34BD7}" type="presParOf" srcId="{5B7F4D52-A484-486B-BEB6-8D5DADE8A4FA}" destId="{BADEEFD1-B5EA-4F16-B501-CD2ED46DAF18}" srcOrd="8" destOrd="0" presId="urn:microsoft.com/office/officeart/2005/8/layout/radial3"/>
    <dgm:cxn modelId="{A32CC896-69B1-4F1D-BA4C-0541A6D1205A}" type="presParOf" srcId="{5B7F4D52-A484-486B-BEB6-8D5DADE8A4FA}" destId="{1E5CD054-D5CD-4EBB-9EA8-DF9AE0FCAF40}" srcOrd="9" destOrd="0" presId="urn:microsoft.com/office/officeart/2005/8/layout/radial3"/>
    <dgm:cxn modelId="{5E39C437-9B45-4595-88D8-57C59F00DA20}" type="presParOf" srcId="{5B7F4D52-A484-486B-BEB6-8D5DADE8A4FA}" destId="{9EC1996A-3EDE-45B4-9740-3A12A5557144}" srcOrd="10" destOrd="0" presId="urn:microsoft.com/office/officeart/2005/8/layout/radial3"/>
    <dgm:cxn modelId="{B3C00D2F-4502-4E5B-BC2B-B6F0D0DE3915}" type="presParOf" srcId="{5B7F4D52-A484-486B-BEB6-8D5DADE8A4FA}" destId="{7600BCBB-59B5-4250-A502-5DB9B1FCA0F3}" srcOrd="11" destOrd="0" presId="urn:microsoft.com/office/officeart/2005/8/layout/radial3"/>
    <dgm:cxn modelId="{37E61218-BE82-4C81-A59B-9F1EB2F22CE6}" type="presParOf" srcId="{5B7F4D52-A484-486B-BEB6-8D5DADE8A4FA}" destId="{E919FA1A-DF38-4AB5-AC85-C66ECFFEFBC0}" srcOrd="12" destOrd="0" presId="urn:microsoft.com/office/officeart/2005/8/layout/radial3"/>
    <dgm:cxn modelId="{D67E3E59-CA58-4CF6-91B0-B77F78425F78}" type="presParOf" srcId="{5B7F4D52-A484-486B-BEB6-8D5DADE8A4FA}" destId="{60D6F7C2-7A27-4A1E-97C9-044A93F85DA5}" srcOrd="13" destOrd="0" presId="urn:microsoft.com/office/officeart/2005/8/layout/radial3"/>
    <dgm:cxn modelId="{1C7B77F5-6091-4D77-B43D-447686B28DCE}" type="presParOf" srcId="{5B7F4D52-A484-486B-BEB6-8D5DADE8A4FA}" destId="{8909069C-C2A7-430E-801C-5FB0F9DFAFB8}" srcOrd="14" destOrd="0" presId="urn:microsoft.com/office/officeart/2005/8/layout/radial3"/>
    <dgm:cxn modelId="{9A96920D-47C2-4744-8134-79F390C67AF7}" type="presParOf" srcId="{5B7F4D52-A484-486B-BEB6-8D5DADE8A4FA}" destId="{609AC063-8EAD-49B8-8FA7-B7B51A60530E}" srcOrd="15" destOrd="0" presId="urn:microsoft.com/office/officeart/2005/8/layout/radial3"/>
    <dgm:cxn modelId="{6D9285FE-F4E1-4E17-AF2B-5B00433F5511}" type="presParOf" srcId="{5B7F4D52-A484-486B-BEB6-8D5DADE8A4FA}" destId="{8915225A-CC35-4E98-BE98-B918D9C8D134}" srcOrd="16" destOrd="0" presId="urn:microsoft.com/office/officeart/2005/8/layout/radial3"/>
    <dgm:cxn modelId="{41A62535-6742-4362-A4BA-F573808BFAE8}" type="presParOf" srcId="{5B7F4D52-A484-486B-BEB6-8D5DADE8A4FA}" destId="{9C145BF5-B1BF-450D-BA1F-A6E3DE4C120D}" srcOrd="17" destOrd="0" presId="urn:microsoft.com/office/officeart/2005/8/layout/radial3"/>
    <dgm:cxn modelId="{2F9A0248-29B2-47D4-BA0B-19761F5D0767}" type="presParOf" srcId="{5B7F4D52-A484-486B-BEB6-8D5DADE8A4FA}" destId="{1628705C-C539-47E3-B8A4-6F568644FB47}" srcOrd="18" destOrd="0" presId="urn:microsoft.com/office/officeart/2005/8/layout/radial3"/>
    <dgm:cxn modelId="{7197A6B5-3C93-454B-9EA1-DED09584A86A}" type="presParOf" srcId="{5B7F4D52-A484-486B-BEB6-8D5DADE8A4FA}" destId="{1E9026C0-F155-4B3D-B82D-569D99D0C71E}" srcOrd="19" destOrd="0" presId="urn:microsoft.com/office/officeart/2005/8/layout/radial3"/>
    <dgm:cxn modelId="{128986F8-ABE8-4993-8FD4-07B37D18541A}" type="presParOf" srcId="{5B7F4D52-A484-486B-BEB6-8D5DADE8A4FA}" destId="{AC01F9DD-889E-4427-B98E-E3AFE9819C27}" srcOrd="2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0E7A71-027F-4546-96DA-F195B2D047B0}"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endParaRPr lang="en-US"/>
        </a:p>
      </dgm:t>
    </dgm:pt>
    <dgm:pt modelId="{B8F1CF10-DAB5-4FFC-B07F-3D55F41CF0C8}">
      <dgm:prSet phldrT="[Text]" custT="1"/>
      <dgm:spPr>
        <a:xfrm>
          <a:off x="87811" y="419238"/>
          <a:ext cx="2103097" cy="2110582"/>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Cyber Security Best Practice Security Toolbox</a:t>
          </a:r>
          <a:endParaRPr lang="en-US" sz="1050" dirty="0">
            <a:solidFill>
              <a:sysClr val="windowText" lastClr="000000"/>
            </a:solidFill>
            <a:latin typeface="Calibri"/>
            <a:ea typeface="+mn-ea"/>
            <a:cs typeface="+mn-cs"/>
          </a:endParaRPr>
        </a:p>
      </dgm:t>
    </dgm:pt>
    <dgm:pt modelId="{5B2A7EA1-CCB2-4C6C-BDEC-BCA90D75D73F}" type="parTrans" cxnId="{637B326B-7F1B-4BD2-B414-62F59C54BD7C}">
      <dgm:prSet/>
      <dgm:spPr/>
      <dgm:t>
        <a:bodyPr/>
        <a:lstStyle/>
        <a:p>
          <a:endParaRPr lang="en-US"/>
        </a:p>
      </dgm:t>
    </dgm:pt>
    <dgm:pt modelId="{BDA7579C-134B-47FE-BB3F-F899D7FA28EF}" type="sibTrans" cxnId="{637B326B-7F1B-4BD2-B414-62F59C54BD7C}">
      <dgm:prSet/>
      <dgm:spPr>
        <a:xfrm rot="5638710">
          <a:off x="4189838" y="1841160"/>
          <a:ext cx="364359" cy="240487"/>
        </a:xfrm>
        <a:solidFill>
          <a:srgbClr val="C0504D">
            <a:hueOff val="0"/>
            <a:satOff val="0"/>
            <a:lumOff val="0"/>
            <a:alphaOff val="0"/>
          </a:srgbClr>
        </a:solidFill>
        <a:ln>
          <a:noFill/>
        </a:ln>
        <a:effectLst/>
      </dgm:spPr>
      <dgm:t>
        <a:bodyPr/>
        <a:lstStyle/>
        <a:p>
          <a:endParaRPr lang="en-US"/>
        </a:p>
      </dgm:t>
    </dgm:pt>
    <dgm:pt modelId="{7B0F58EC-677C-403B-AA36-1DA1B8608731}">
      <dgm:prSet phldrT="[Text]" custT="1"/>
      <dgm:spPr>
        <a:xfrm>
          <a:off x="515790" y="2961939"/>
          <a:ext cx="966452" cy="1060940"/>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Facility Security</a:t>
          </a:r>
          <a:endParaRPr lang="en-US" sz="1050" dirty="0">
            <a:solidFill>
              <a:sysClr val="windowText" lastClr="000000"/>
            </a:solidFill>
            <a:latin typeface="Calibri"/>
            <a:ea typeface="+mn-ea"/>
            <a:cs typeface="+mn-cs"/>
          </a:endParaRPr>
        </a:p>
      </dgm:t>
    </dgm:pt>
    <dgm:pt modelId="{FA7BDF00-E791-4570-8363-F7FFA1968E95}" type="parTrans" cxnId="{10A03909-6B56-43EE-8565-048251F1AE25}">
      <dgm:prSet/>
      <dgm:spPr/>
      <dgm:t>
        <a:bodyPr/>
        <a:lstStyle/>
        <a:p>
          <a:endParaRPr lang="en-US"/>
        </a:p>
      </dgm:t>
    </dgm:pt>
    <dgm:pt modelId="{3F868738-F22A-40DF-917B-2E12713CA468}" type="sibTrans" cxnId="{10A03909-6B56-43EE-8565-048251F1AE25}">
      <dgm:prSet/>
      <dgm:spPr>
        <a:xfrm rot="11170407">
          <a:off x="658040" y="4092013"/>
          <a:ext cx="398721" cy="283369"/>
        </a:xfrm>
        <a:solidFill>
          <a:srgbClr val="9BBB59">
            <a:hueOff val="0"/>
            <a:satOff val="0"/>
            <a:lumOff val="0"/>
            <a:alphaOff val="0"/>
          </a:srgbClr>
        </a:solidFill>
        <a:ln>
          <a:noFill/>
        </a:ln>
        <a:effectLst/>
      </dgm:spPr>
      <dgm:t>
        <a:bodyPr/>
        <a:lstStyle/>
        <a:p>
          <a:endParaRPr lang="en-US"/>
        </a:p>
      </dgm:t>
    </dgm:pt>
    <dgm:pt modelId="{1BAE4004-4D99-41B3-AB66-CE822F4B046C}">
      <dgm:prSet phldrT="[Text]" custT="1"/>
      <dgm:spPr>
        <a:xfrm>
          <a:off x="359215" y="4409482"/>
          <a:ext cx="966452" cy="1060940"/>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Network Security</a:t>
          </a:r>
        </a:p>
      </dgm:t>
    </dgm:pt>
    <dgm:pt modelId="{B3C978B6-81C7-46CD-9711-77E8193E7E4C}" type="parTrans" cxnId="{66662E32-FCDC-4E83-B905-133B82952179}">
      <dgm:prSet/>
      <dgm:spPr/>
      <dgm:t>
        <a:bodyPr/>
        <a:lstStyle/>
        <a:p>
          <a:endParaRPr lang="en-US"/>
        </a:p>
      </dgm:t>
    </dgm:pt>
    <dgm:pt modelId="{00489237-D39B-442B-A553-E5F30E2099F3}" type="sibTrans" cxnId="{66662E32-FCDC-4E83-B905-133B82952179}">
      <dgm:prSet/>
      <dgm:spPr>
        <a:xfrm rot="10851239">
          <a:off x="632645" y="5732061"/>
          <a:ext cx="398721" cy="210039"/>
        </a:xfrm>
        <a:solidFill>
          <a:srgbClr val="8064A2">
            <a:hueOff val="0"/>
            <a:satOff val="0"/>
            <a:lumOff val="0"/>
            <a:alphaOff val="0"/>
          </a:srgbClr>
        </a:solidFill>
        <a:ln>
          <a:noFill/>
        </a:ln>
        <a:effectLst/>
      </dgm:spPr>
      <dgm:t>
        <a:bodyPr/>
        <a:lstStyle/>
        <a:p>
          <a:endParaRPr lang="en-US"/>
        </a:p>
      </dgm:t>
    </dgm:pt>
    <dgm:pt modelId="{0C449F4E-6858-4CC1-B407-E8DCBF232D05}">
      <dgm:prSet phldrT="[Text]" custT="1"/>
      <dgm:spPr>
        <a:xfrm>
          <a:off x="334178" y="6089158"/>
          <a:ext cx="966452" cy="1060940"/>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Email/Website/Wireless Security</a:t>
          </a:r>
          <a:endParaRPr lang="en-US" sz="1050" dirty="0">
            <a:solidFill>
              <a:sysClr val="windowText" lastClr="000000"/>
            </a:solidFill>
            <a:latin typeface="Calibri"/>
            <a:ea typeface="+mn-ea"/>
            <a:cs typeface="+mn-cs"/>
          </a:endParaRPr>
        </a:p>
      </dgm:t>
    </dgm:pt>
    <dgm:pt modelId="{1249840A-A30E-4362-8CDD-C7654367D6C1}" type="parTrans" cxnId="{6AFF53EA-6CAE-47D0-B1F7-0853E3096772}">
      <dgm:prSet/>
      <dgm:spPr/>
      <dgm:t>
        <a:bodyPr/>
        <a:lstStyle/>
        <a:p>
          <a:endParaRPr lang="en-US"/>
        </a:p>
      </dgm:t>
    </dgm:pt>
    <dgm:pt modelId="{A2564F04-1820-4FAF-93BC-90CAAA48F059}" type="sibTrans" cxnId="{6AFF53EA-6CAE-47D0-B1F7-0853E3096772}">
      <dgm:prSet/>
      <dgm:spPr>
        <a:xfrm rot="10800000">
          <a:off x="864043" y="2591260"/>
          <a:ext cx="398721" cy="361138"/>
        </a:xfrm>
        <a:solidFill>
          <a:srgbClr val="4BACC6">
            <a:hueOff val="0"/>
            <a:satOff val="0"/>
            <a:lumOff val="0"/>
            <a:alphaOff val="0"/>
          </a:srgbClr>
        </a:solidFill>
        <a:ln>
          <a:noFill/>
        </a:ln>
        <a:effectLst/>
      </dgm:spPr>
      <dgm:t>
        <a:bodyPr/>
        <a:lstStyle/>
        <a:p>
          <a:endParaRPr lang="en-US"/>
        </a:p>
      </dgm:t>
    </dgm:pt>
    <dgm:pt modelId="{885AD1BA-F190-4D24-BE4D-DD31B24B3248}">
      <dgm:prSet phldrT="[Text]" custT="1"/>
      <dgm:spPr>
        <a:xfrm>
          <a:off x="3139608" y="6176883"/>
          <a:ext cx="966452" cy="1060940"/>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Policies of staff education of security</a:t>
          </a:r>
        </a:p>
      </dgm:t>
    </dgm:pt>
    <dgm:pt modelId="{4FC448B5-3231-4D01-A278-60E26BE19844}" type="parTrans" cxnId="{2125DFEA-578C-44DE-92BA-B41996A21F92}">
      <dgm:prSet/>
      <dgm:spPr/>
      <dgm:t>
        <a:bodyPr/>
        <a:lstStyle/>
        <a:p>
          <a:endParaRPr lang="en-US"/>
        </a:p>
      </dgm:t>
    </dgm:pt>
    <dgm:pt modelId="{D2EEB597-52CD-4871-8DBF-38D06F7AA2B5}" type="sibTrans" cxnId="{2125DFEA-578C-44DE-92BA-B41996A21F92}">
      <dgm:prSet/>
      <dgm:spPr>
        <a:xfrm rot="10800000">
          <a:off x="3423474" y="5827425"/>
          <a:ext cx="398721" cy="210039"/>
        </a:xfrm>
        <a:solidFill>
          <a:srgbClr val="F79646">
            <a:hueOff val="0"/>
            <a:satOff val="0"/>
            <a:lumOff val="0"/>
            <a:alphaOff val="0"/>
          </a:srgbClr>
        </a:solidFill>
        <a:ln>
          <a:noFill/>
        </a:ln>
        <a:effectLst/>
      </dgm:spPr>
      <dgm:t>
        <a:bodyPr/>
        <a:lstStyle/>
        <a:p>
          <a:endParaRPr lang="en-US"/>
        </a:p>
      </dgm:t>
    </dgm:pt>
    <dgm:pt modelId="{B25E44E2-CA77-4043-A3DC-0152A098775B}">
      <dgm:prSet phldrT="[Text]" custT="1"/>
      <dgm:spPr>
        <a:xfrm>
          <a:off x="3139608" y="4638956"/>
          <a:ext cx="966452" cy="1060940"/>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Describe how your firm protects clients' data</a:t>
          </a:r>
          <a:endParaRPr lang="en-US" sz="1050" dirty="0">
            <a:solidFill>
              <a:sysClr val="windowText" lastClr="000000"/>
            </a:solidFill>
            <a:latin typeface="Calibri"/>
            <a:ea typeface="+mn-ea"/>
            <a:cs typeface="+mn-cs"/>
          </a:endParaRPr>
        </a:p>
      </dgm:t>
    </dgm:pt>
    <dgm:pt modelId="{7CEDD1A7-6690-4DCA-8C4D-D2D8AC1A3568}" type="parTrans" cxnId="{B1B42D0A-3750-4FDC-9366-C5DB53CF8B69}">
      <dgm:prSet/>
      <dgm:spPr/>
      <dgm:t>
        <a:bodyPr/>
        <a:lstStyle/>
        <a:p>
          <a:endParaRPr lang="en-US"/>
        </a:p>
      </dgm:t>
    </dgm:pt>
    <dgm:pt modelId="{13F6782F-660F-47E2-9E16-4A33DD8845C2}" type="sibTrans" cxnId="{B1B42D0A-3750-4FDC-9366-C5DB53CF8B69}">
      <dgm:prSet/>
      <dgm:spPr>
        <a:xfrm rot="10598542">
          <a:off x="3423474" y="4289499"/>
          <a:ext cx="398721" cy="210039"/>
        </a:xfrm>
        <a:solidFill>
          <a:srgbClr val="C0504D">
            <a:hueOff val="0"/>
            <a:satOff val="0"/>
            <a:lumOff val="0"/>
            <a:alphaOff val="0"/>
          </a:srgbClr>
        </a:solidFill>
        <a:ln>
          <a:noFill/>
        </a:ln>
        <a:effectLst/>
      </dgm:spPr>
      <dgm:t>
        <a:bodyPr/>
        <a:lstStyle/>
        <a:p>
          <a:endParaRPr lang="en-US"/>
        </a:p>
      </dgm:t>
    </dgm:pt>
    <dgm:pt modelId="{852A0C0D-8A0D-4CE1-9A77-3FC2774CB3F0}">
      <dgm:prSet phldrT="[Text]" custT="1"/>
      <dgm:spPr>
        <a:xfrm>
          <a:off x="3139608" y="3101030"/>
          <a:ext cx="966452" cy="1060940"/>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Designates Security Coordinator </a:t>
          </a:r>
          <a:endParaRPr lang="en-US" sz="1050" dirty="0">
            <a:solidFill>
              <a:sysClr val="windowText" lastClr="000000"/>
            </a:solidFill>
            <a:latin typeface="Calibri"/>
            <a:ea typeface="+mn-ea"/>
            <a:cs typeface="+mn-cs"/>
          </a:endParaRPr>
        </a:p>
      </dgm:t>
    </dgm:pt>
    <dgm:pt modelId="{2ED4BCA0-3AAB-4AF5-84C8-E7C4E10C8B96}" type="parTrans" cxnId="{4C8854E3-111F-4308-83AA-418EB758F506}">
      <dgm:prSet/>
      <dgm:spPr/>
      <dgm:t>
        <a:bodyPr/>
        <a:lstStyle/>
        <a:p>
          <a:endParaRPr lang="en-US"/>
        </a:p>
      </dgm:t>
    </dgm:pt>
    <dgm:pt modelId="{CF3504B9-2819-4344-91BD-88F10B921120}" type="sibTrans" cxnId="{4C8854E3-111F-4308-83AA-418EB758F506}">
      <dgm:prSet/>
      <dgm:spPr>
        <a:xfrm rot="10800000">
          <a:off x="3353606" y="2706545"/>
          <a:ext cx="398721" cy="210039"/>
        </a:xfrm>
        <a:solidFill>
          <a:srgbClr val="9BBB59">
            <a:hueOff val="0"/>
            <a:satOff val="0"/>
            <a:lumOff val="0"/>
            <a:alphaOff val="0"/>
          </a:srgbClr>
        </a:solidFill>
        <a:ln>
          <a:noFill/>
        </a:ln>
        <a:effectLst/>
      </dgm:spPr>
      <dgm:t>
        <a:bodyPr/>
        <a:lstStyle/>
        <a:p>
          <a:endParaRPr lang="en-US"/>
        </a:p>
      </dgm:t>
    </dgm:pt>
    <dgm:pt modelId="{AAC0FC3F-9E1D-4B11-BEF7-4697F7AED53B}">
      <dgm:prSet phldrT="[Text]" custT="1"/>
      <dgm:spPr>
        <a:xfrm>
          <a:off x="2674785" y="794432"/>
          <a:ext cx="1896098" cy="1868743"/>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Develop Policies</a:t>
          </a:r>
        </a:p>
        <a:p>
          <a:pPr>
            <a:buNone/>
          </a:pPr>
          <a:r>
            <a:rPr lang="en-US" sz="1050">
              <a:solidFill>
                <a:sysClr val="windowText" lastClr="000000"/>
              </a:solidFill>
              <a:latin typeface="Calibri"/>
              <a:ea typeface="+mn-ea"/>
              <a:cs typeface="+mn-cs"/>
            </a:rPr>
            <a:t>Written Information Security Plan</a:t>
          </a:r>
          <a:endParaRPr lang="en-US" sz="1050" dirty="0">
            <a:solidFill>
              <a:sysClr val="windowText" lastClr="000000"/>
            </a:solidFill>
            <a:latin typeface="Calibri"/>
            <a:ea typeface="+mn-ea"/>
            <a:cs typeface="+mn-cs"/>
          </a:endParaRPr>
        </a:p>
      </dgm:t>
    </dgm:pt>
    <dgm:pt modelId="{173EDBF1-3E8A-41B7-BA74-41FCC6B6D3B7}" type="parTrans" cxnId="{8823D2B1-4EA8-47AD-BB68-FA43389A53F1}">
      <dgm:prSet/>
      <dgm:spPr/>
      <dgm:t>
        <a:bodyPr/>
        <a:lstStyle/>
        <a:p>
          <a:endParaRPr lang="en-US"/>
        </a:p>
      </dgm:t>
    </dgm:pt>
    <dgm:pt modelId="{78091D7D-17B7-42C7-827D-DD325DC21CFA}" type="sibTrans" cxnId="{8823D2B1-4EA8-47AD-BB68-FA43389A53F1}">
      <dgm:prSet/>
      <dgm:spPr>
        <a:xfrm rot="5161944">
          <a:off x="2175543" y="1461712"/>
          <a:ext cx="398721" cy="210039"/>
        </a:xfrm>
        <a:solidFill>
          <a:srgbClr val="8064A2">
            <a:hueOff val="0"/>
            <a:satOff val="0"/>
            <a:lumOff val="0"/>
            <a:alphaOff val="0"/>
          </a:srgbClr>
        </a:solidFill>
        <a:ln>
          <a:noFill/>
        </a:ln>
        <a:effectLst/>
      </dgm:spPr>
      <dgm:t>
        <a:bodyPr/>
        <a:lstStyle/>
        <a:p>
          <a:endParaRPr lang="en-US"/>
        </a:p>
      </dgm:t>
    </dgm:pt>
    <dgm:pt modelId="{1EC36DA6-83CD-4E55-A910-9779724BCBC2}">
      <dgm:prSet phldrT="[Text]" custT="1"/>
      <dgm:spPr>
        <a:xfrm>
          <a:off x="5140486" y="794432"/>
          <a:ext cx="1258227" cy="1570951"/>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Security Coordinator practices strong security measures</a:t>
          </a:r>
          <a:endParaRPr lang="en-US" sz="1050" dirty="0">
            <a:solidFill>
              <a:sysClr val="windowText" lastClr="000000"/>
            </a:solidFill>
            <a:latin typeface="Calibri"/>
            <a:ea typeface="+mn-ea"/>
            <a:cs typeface="+mn-cs"/>
          </a:endParaRPr>
        </a:p>
      </dgm:t>
    </dgm:pt>
    <dgm:pt modelId="{41A0A11B-EF58-4609-8FDF-27F56E391BA2}" type="parTrans" cxnId="{800348F9-8790-4910-96C1-EEEE51746AB7}">
      <dgm:prSet/>
      <dgm:spPr/>
      <dgm:t>
        <a:bodyPr/>
        <a:lstStyle/>
        <a:p>
          <a:endParaRPr lang="en-US"/>
        </a:p>
      </dgm:t>
    </dgm:pt>
    <dgm:pt modelId="{CB0E6C05-111E-48E5-862D-4A3F9C788587}" type="sibTrans" cxnId="{800348F9-8790-4910-96C1-EEEE51746AB7}">
      <dgm:prSet/>
      <dgm:spPr>
        <a:xfrm rot="10800000">
          <a:off x="5570239" y="2485235"/>
          <a:ext cx="398721" cy="210039"/>
        </a:xfrm>
        <a:solidFill>
          <a:srgbClr val="4BACC6">
            <a:hueOff val="0"/>
            <a:satOff val="0"/>
            <a:lumOff val="0"/>
            <a:alphaOff val="0"/>
          </a:srgbClr>
        </a:solidFill>
        <a:ln>
          <a:noFill/>
        </a:ln>
        <a:effectLst/>
      </dgm:spPr>
      <dgm:t>
        <a:bodyPr/>
        <a:lstStyle/>
        <a:p>
          <a:endParaRPr lang="en-US"/>
        </a:p>
      </dgm:t>
    </dgm:pt>
    <dgm:pt modelId="{6277663A-D47C-448A-A0C7-5C1CEE0206EE}">
      <dgm:prSet phldrT="[Text]" custT="1"/>
      <dgm:spPr>
        <a:xfrm>
          <a:off x="5286374" y="2803237"/>
          <a:ext cx="966452" cy="1060940"/>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Train Employees</a:t>
          </a:r>
        </a:p>
      </dgm:t>
    </dgm:pt>
    <dgm:pt modelId="{B5C118BB-E287-4961-AA8C-64F571E7338E}" type="parTrans" cxnId="{A773BEF9-C824-4D49-B7CB-B348A42DAEA9}">
      <dgm:prSet/>
      <dgm:spPr/>
      <dgm:t>
        <a:bodyPr/>
        <a:lstStyle/>
        <a:p>
          <a:endParaRPr lang="en-US"/>
        </a:p>
      </dgm:t>
    </dgm:pt>
    <dgm:pt modelId="{1A1DC8F0-3C05-4BEA-B509-692EF9FF545F}" type="sibTrans" cxnId="{A773BEF9-C824-4D49-B7CB-B348A42DAEA9}">
      <dgm:prSet/>
      <dgm:spPr>
        <a:xfrm rot="10800000">
          <a:off x="5570239" y="4003595"/>
          <a:ext cx="398721" cy="210039"/>
        </a:xfrm>
        <a:solidFill>
          <a:srgbClr val="F79646">
            <a:hueOff val="0"/>
            <a:satOff val="0"/>
            <a:lumOff val="0"/>
            <a:alphaOff val="0"/>
          </a:srgbClr>
        </a:solidFill>
        <a:ln>
          <a:noFill/>
        </a:ln>
        <a:effectLst/>
      </dgm:spPr>
      <dgm:t>
        <a:bodyPr/>
        <a:lstStyle/>
        <a:p>
          <a:endParaRPr lang="en-US"/>
        </a:p>
      </dgm:t>
    </dgm:pt>
    <dgm:pt modelId="{559AA668-3559-406B-9BFD-0814C21B04D7}">
      <dgm:prSet phldrT="[Text]" custT="1"/>
      <dgm:spPr>
        <a:xfrm>
          <a:off x="5286374" y="4341164"/>
          <a:ext cx="966452" cy="1060940"/>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Issue WISP to Employees and get Signatures</a:t>
          </a:r>
        </a:p>
      </dgm:t>
    </dgm:pt>
    <dgm:pt modelId="{CBFFE11D-11B9-4599-BB18-494A4ED01FB1}" type="parTrans" cxnId="{000EABA7-F274-4FAD-BDD8-BE9740D8F3E2}">
      <dgm:prSet/>
      <dgm:spPr/>
      <dgm:t>
        <a:bodyPr/>
        <a:lstStyle/>
        <a:p>
          <a:endParaRPr lang="en-US"/>
        </a:p>
      </dgm:t>
    </dgm:pt>
    <dgm:pt modelId="{6B86A50B-61CA-4844-BFCA-BC0CC750EE82}" type="sibTrans" cxnId="{000EABA7-F274-4FAD-BDD8-BE9740D8F3E2}">
      <dgm:prSet/>
      <dgm:spPr>
        <a:xfrm rot="10831036">
          <a:off x="5561889" y="5691506"/>
          <a:ext cx="398721" cy="210039"/>
        </a:xfrm>
        <a:solidFill>
          <a:srgbClr val="C0504D">
            <a:hueOff val="0"/>
            <a:satOff val="0"/>
            <a:lumOff val="0"/>
            <a:alphaOff val="0"/>
          </a:srgbClr>
        </a:solidFill>
        <a:ln>
          <a:noFill/>
        </a:ln>
        <a:effectLst/>
      </dgm:spPr>
      <dgm:t>
        <a:bodyPr/>
        <a:lstStyle/>
        <a:p>
          <a:endParaRPr lang="en-US"/>
        </a:p>
      </dgm:t>
    </dgm:pt>
    <dgm:pt modelId="{EA02FD5A-F257-4365-9823-6D176C4EFD59}">
      <dgm:prSet phldrT="[Text]" custT="1"/>
      <dgm:spPr>
        <a:xfrm>
          <a:off x="5283735" y="6179065"/>
          <a:ext cx="939445" cy="961124"/>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en-US" sz="1050">
              <a:solidFill>
                <a:sysClr val="windowText" lastClr="000000"/>
              </a:solidFill>
              <a:latin typeface="Calibri"/>
              <a:ea typeface="+mn-ea"/>
              <a:cs typeface="+mn-cs"/>
            </a:rPr>
            <a:t>Heed security warnings &amp; install patches</a:t>
          </a:r>
          <a:endParaRPr lang="en-US" sz="1050" dirty="0">
            <a:solidFill>
              <a:sysClr val="windowText" lastClr="000000"/>
            </a:solidFill>
            <a:latin typeface="Calibri"/>
            <a:ea typeface="+mn-ea"/>
            <a:cs typeface="+mn-cs"/>
          </a:endParaRPr>
        </a:p>
      </dgm:t>
    </dgm:pt>
    <dgm:pt modelId="{AFBD498A-5F8C-4B13-8F24-C6EF9A83FE56}" type="parTrans" cxnId="{C978B182-E97E-4327-9429-D7CAC6A32126}">
      <dgm:prSet/>
      <dgm:spPr/>
      <dgm:t>
        <a:bodyPr/>
        <a:lstStyle/>
        <a:p>
          <a:endParaRPr lang="en-US"/>
        </a:p>
      </dgm:t>
    </dgm:pt>
    <dgm:pt modelId="{9379BED2-8683-4E0D-9F91-83181C5C3365}" type="sibTrans" cxnId="{C978B182-E97E-4327-9429-D7CAC6A32126}">
      <dgm:prSet/>
      <dgm:spPr/>
      <dgm:t>
        <a:bodyPr/>
        <a:lstStyle/>
        <a:p>
          <a:endParaRPr lang="en-US"/>
        </a:p>
      </dgm:t>
    </dgm:pt>
    <dgm:pt modelId="{B4E81524-93FA-441C-8281-89FD88052E5C}" type="pres">
      <dgm:prSet presAssocID="{CB0E7A71-027F-4546-96DA-F195B2D047B0}" presName="diagram" presStyleCnt="0">
        <dgm:presLayoutVars>
          <dgm:dir/>
          <dgm:resizeHandles/>
        </dgm:presLayoutVars>
      </dgm:prSet>
      <dgm:spPr/>
    </dgm:pt>
    <dgm:pt modelId="{D024FF5F-9D9D-4F1B-A01A-6C74D417C363}" type="pres">
      <dgm:prSet presAssocID="{B8F1CF10-DAB5-4FFC-B07F-3D55F41CF0C8}" presName="firstNode" presStyleLbl="node1" presStyleIdx="0" presStyleCnt="12" custScaleX="184611" custScaleY="185268" custLinFactNeighborX="7525" custLinFactNeighborY="-11706">
        <dgm:presLayoutVars>
          <dgm:bulletEnabled val="1"/>
        </dgm:presLayoutVars>
      </dgm:prSet>
      <dgm:spPr/>
    </dgm:pt>
    <dgm:pt modelId="{19B5926B-47D4-424A-BA57-011F84DF4C22}" type="pres">
      <dgm:prSet presAssocID="{BDA7579C-134B-47FE-BB3F-F899D7FA28EF}" presName="sibTrans" presStyleLbl="sibTrans2D1" presStyleIdx="0" presStyleCnt="11" custAng="16200000" custScaleX="114496" custScaleY="91382" custLinFactX="781346" custLinFactY="-98107" custLinFactNeighborX="800000" custLinFactNeighborY="-100000"/>
      <dgm:spPr/>
    </dgm:pt>
    <dgm:pt modelId="{891A93ED-DEC7-4727-A67B-52384A9D4557}" type="pres">
      <dgm:prSet presAssocID="{7B0F58EC-677C-403B-AA36-1DA1B8608731}" presName="middleNode" presStyleCnt="0"/>
      <dgm:spPr/>
    </dgm:pt>
    <dgm:pt modelId="{044990F1-638D-42DE-A5A6-B9E61C331B58}" type="pres">
      <dgm:prSet presAssocID="{7B0F58EC-677C-403B-AA36-1DA1B8608731}" presName="padding" presStyleLbl="node1" presStyleIdx="0" presStyleCnt="12"/>
      <dgm:spPr/>
    </dgm:pt>
    <dgm:pt modelId="{55A28DC5-6634-4784-910C-FB6B807A677A}" type="pres">
      <dgm:prSet presAssocID="{7B0F58EC-677C-403B-AA36-1DA1B8608731}" presName="shape" presStyleLbl="node1" presStyleIdx="1" presStyleCnt="12" custScaleX="127190" custScaleY="139625" custLinFactNeighborX="12719" custLinFactNeighborY="-29024">
        <dgm:presLayoutVars>
          <dgm:bulletEnabled val="1"/>
        </dgm:presLayoutVars>
      </dgm:prSet>
      <dgm:spPr/>
    </dgm:pt>
    <dgm:pt modelId="{A6D64FC3-33FA-40DE-9F29-8F1305C0712D}" type="pres">
      <dgm:prSet presAssocID="{3F868738-F22A-40DF-917B-2E12713CA468}" presName="sibTrans" presStyleLbl="sibTrans2D1" presStyleIdx="1" presStyleCnt="11" custScaleX="134912" custLinFactNeighborX="-29846" custLinFactNeighborY="2911"/>
      <dgm:spPr/>
    </dgm:pt>
    <dgm:pt modelId="{95C95872-42B7-4291-A289-95392A5873EC}" type="pres">
      <dgm:prSet presAssocID="{1BAE4004-4D99-41B3-AB66-CE822F4B046C}" presName="middleNode" presStyleCnt="0"/>
      <dgm:spPr/>
    </dgm:pt>
    <dgm:pt modelId="{2E9442ED-92AB-4E53-B6C8-3A156FBCDDA1}" type="pres">
      <dgm:prSet presAssocID="{1BAE4004-4D99-41B3-AB66-CE822F4B046C}" presName="padding" presStyleLbl="node1" presStyleIdx="1" presStyleCnt="12"/>
      <dgm:spPr/>
    </dgm:pt>
    <dgm:pt modelId="{91B36CB5-B896-4DF1-AC75-39D3F6E6EAD0}" type="pres">
      <dgm:prSet presAssocID="{1BAE4004-4D99-41B3-AB66-CE822F4B046C}" presName="shape" presStyleLbl="node1" presStyleIdx="2" presStyleCnt="12" custScaleX="127190" custScaleY="139625" custLinFactNeighborX="8958" custLinFactNeighborY="-45513">
        <dgm:presLayoutVars>
          <dgm:bulletEnabled val="1"/>
        </dgm:presLayoutVars>
      </dgm:prSet>
      <dgm:spPr/>
    </dgm:pt>
    <dgm:pt modelId="{AC162793-F8AE-4215-9F38-6AAD1FC25724}" type="pres">
      <dgm:prSet presAssocID="{00489237-D39B-442B-A553-E5F30E2099F3}" presName="sibTrans" presStyleLbl="sibTrans2D1" presStyleIdx="2" presStyleCnt="11" custLinFactNeighborX="1034" custLinFactNeighborY="12878"/>
      <dgm:spPr/>
    </dgm:pt>
    <dgm:pt modelId="{A75D3A09-7BA8-4825-ADB4-614F527C776C}" type="pres">
      <dgm:prSet presAssocID="{0C449F4E-6858-4CC1-B407-E8DCBF232D05}" presName="middleNode" presStyleCnt="0"/>
      <dgm:spPr/>
    </dgm:pt>
    <dgm:pt modelId="{F602C695-BFC7-4C54-949A-F672CDB70D07}" type="pres">
      <dgm:prSet presAssocID="{0C449F4E-6858-4CC1-B407-E8DCBF232D05}" presName="padding" presStyleLbl="node1" presStyleIdx="2" presStyleCnt="12"/>
      <dgm:spPr/>
    </dgm:pt>
    <dgm:pt modelId="{D0AC425B-7E1B-4B8E-BB08-B682F9A2CD87}" type="pres">
      <dgm:prSet presAssocID="{0C449F4E-6858-4CC1-B407-E8DCBF232D05}" presName="shape" presStyleLbl="node1" presStyleIdx="3" presStyleCnt="12" custScaleX="127190" custScaleY="139625" custLinFactNeighborX="7195" custLinFactNeighborY="-53154">
        <dgm:presLayoutVars>
          <dgm:bulletEnabled val="1"/>
        </dgm:presLayoutVars>
      </dgm:prSet>
      <dgm:spPr/>
    </dgm:pt>
    <dgm:pt modelId="{E5654DCD-135B-4FE5-9F3A-15C9F616FBBD}" type="pres">
      <dgm:prSet presAssocID="{A2564F04-1820-4FAF-93BC-90CAAA48F059}" presName="sibTrans" presStyleLbl="sibTrans2D1" presStyleIdx="3" presStyleCnt="11" custAng="5292538" custFlipVert="0" custScaleX="171938" custLinFactX="-253541" custLinFactY="-476081" custLinFactNeighborX="-300000" custLinFactNeighborY="-500000"/>
      <dgm:spPr/>
    </dgm:pt>
    <dgm:pt modelId="{CBFF682C-4C57-4079-9673-1BC4915CED16}" type="pres">
      <dgm:prSet presAssocID="{885AD1BA-F190-4D24-BE4D-DD31B24B3248}" presName="middleNode" presStyleCnt="0"/>
      <dgm:spPr/>
    </dgm:pt>
    <dgm:pt modelId="{0D1BFA40-8AD5-43E9-93BA-8A77E12F06C4}" type="pres">
      <dgm:prSet presAssocID="{885AD1BA-F190-4D24-BE4D-DD31B24B3248}" presName="padding" presStyleLbl="node1" presStyleIdx="3" presStyleCnt="12"/>
      <dgm:spPr/>
    </dgm:pt>
    <dgm:pt modelId="{3479AA66-AED6-4649-B930-9834FAA233A8}" type="pres">
      <dgm:prSet presAssocID="{885AD1BA-F190-4D24-BE4D-DD31B24B3248}" presName="shape" presStyleLbl="node1" presStyleIdx="4" presStyleCnt="12" custScaleX="127190" custScaleY="139625" custLinFactNeighborX="4594" custLinFactNeighborY="-53154">
        <dgm:presLayoutVars>
          <dgm:bulletEnabled val="1"/>
        </dgm:presLayoutVars>
      </dgm:prSet>
      <dgm:spPr/>
    </dgm:pt>
    <dgm:pt modelId="{B6B3CF40-A9A8-4D5C-A57B-122E0F15FCB9}" type="pres">
      <dgm:prSet presAssocID="{D2EEB597-52CD-4871-8DBF-38D06F7AA2B5}" presName="sibTrans" presStyleLbl="sibTrans2D1" presStyleIdx="4" presStyleCnt="11" custAng="10800000"/>
      <dgm:spPr/>
    </dgm:pt>
    <dgm:pt modelId="{CBC5A609-2D9F-4403-B871-0F13A780FFF7}" type="pres">
      <dgm:prSet presAssocID="{B25E44E2-CA77-4043-A3DC-0152A098775B}" presName="middleNode" presStyleCnt="0"/>
      <dgm:spPr/>
    </dgm:pt>
    <dgm:pt modelId="{1B81B70D-6102-4583-A4BF-04B54145AD95}" type="pres">
      <dgm:prSet presAssocID="{B25E44E2-CA77-4043-A3DC-0152A098775B}" presName="padding" presStyleLbl="node1" presStyleIdx="4" presStyleCnt="12"/>
      <dgm:spPr/>
    </dgm:pt>
    <dgm:pt modelId="{2F1F0FB9-473B-4A62-85C9-147DD4E72B54}" type="pres">
      <dgm:prSet presAssocID="{B25E44E2-CA77-4043-A3DC-0152A098775B}" presName="shape" presStyleLbl="node1" presStyleIdx="5" presStyleCnt="12" custScaleX="127190" custScaleY="139625" custLinFactNeighborX="3063" custLinFactNeighborY="-35221">
        <dgm:presLayoutVars>
          <dgm:bulletEnabled val="1"/>
        </dgm:presLayoutVars>
      </dgm:prSet>
      <dgm:spPr/>
    </dgm:pt>
    <dgm:pt modelId="{2D7B53F3-3965-475C-8D8D-B13B131F0F6F}" type="pres">
      <dgm:prSet presAssocID="{13F6782F-660F-47E2-9E16-4A33DD8845C2}" presName="sibTrans" presStyleLbl="sibTrans2D1" presStyleIdx="5" presStyleCnt="11" custAng="10598542"/>
      <dgm:spPr/>
    </dgm:pt>
    <dgm:pt modelId="{757335D0-B2D9-4719-8976-47AFE6518FF6}" type="pres">
      <dgm:prSet presAssocID="{852A0C0D-8A0D-4CE1-9A77-3FC2774CB3F0}" presName="middleNode" presStyleCnt="0"/>
      <dgm:spPr/>
    </dgm:pt>
    <dgm:pt modelId="{198A8D98-A791-459A-835E-5193F7E84856}" type="pres">
      <dgm:prSet presAssocID="{852A0C0D-8A0D-4CE1-9A77-3FC2774CB3F0}" presName="padding" presStyleLbl="node1" presStyleIdx="5" presStyleCnt="12"/>
      <dgm:spPr/>
    </dgm:pt>
    <dgm:pt modelId="{197C53F4-778B-49C6-A418-DD7A29C7B6E8}" type="pres">
      <dgm:prSet presAssocID="{852A0C0D-8A0D-4CE1-9A77-3FC2774CB3F0}" presName="shape" presStyleLbl="node1" presStyleIdx="6" presStyleCnt="12" custScaleX="127190" custScaleY="139625" custLinFactNeighborX="6125" custLinFactNeighborY="-35220">
        <dgm:presLayoutVars>
          <dgm:bulletEnabled val="1"/>
        </dgm:presLayoutVars>
      </dgm:prSet>
      <dgm:spPr/>
    </dgm:pt>
    <dgm:pt modelId="{A1B8EB76-52B1-4859-A772-5F49786FE7E7}" type="pres">
      <dgm:prSet presAssocID="{CF3504B9-2819-4344-91BD-88F10B921120}" presName="sibTrans" presStyleLbl="sibTrans2D1" presStyleIdx="6" presStyleCnt="11" custAng="10800000" custLinFactNeighborX="-33264" custLinFactNeighborY="-16200"/>
      <dgm:spPr/>
    </dgm:pt>
    <dgm:pt modelId="{4DAF3889-C038-4617-9F65-B4B4AC454DC3}" type="pres">
      <dgm:prSet presAssocID="{AAC0FC3F-9E1D-4B11-BEF7-4697F7AED53B}" presName="middleNode" presStyleCnt="0"/>
      <dgm:spPr/>
    </dgm:pt>
    <dgm:pt modelId="{B717B09B-6766-481B-AA22-454524EA2DC4}" type="pres">
      <dgm:prSet presAssocID="{AAC0FC3F-9E1D-4B11-BEF7-4697F7AED53B}" presName="padding" presStyleLbl="node1" presStyleIdx="6" presStyleCnt="12"/>
      <dgm:spPr/>
    </dgm:pt>
    <dgm:pt modelId="{ECF6A223-3068-4E10-BC31-852CE4062033}" type="pres">
      <dgm:prSet presAssocID="{AAC0FC3F-9E1D-4B11-BEF7-4697F7AED53B}" presName="shape" presStyleLbl="node1" presStyleIdx="7" presStyleCnt="12" custScaleX="249536" custScaleY="245936" custLinFactNeighborX="9188" custLinFactNeighborY="-16844">
        <dgm:presLayoutVars>
          <dgm:bulletEnabled val="1"/>
        </dgm:presLayoutVars>
      </dgm:prSet>
      <dgm:spPr/>
    </dgm:pt>
    <dgm:pt modelId="{1E930AD9-B4A8-4AC3-BAB5-A5A87A06DBF4}" type="pres">
      <dgm:prSet presAssocID="{78091D7D-17B7-42C7-827D-DD325DC21CFA}" presName="sibTrans" presStyleLbl="sibTrans2D1" presStyleIdx="7" presStyleCnt="11" custLinFactX="-583597" custLinFactNeighborX="-600000" custLinFactNeighborY="-19111"/>
      <dgm:spPr/>
    </dgm:pt>
    <dgm:pt modelId="{1DB0A7F7-B647-49EE-9032-16B7C90F6F7F}" type="pres">
      <dgm:prSet presAssocID="{1EC36DA6-83CD-4E55-A910-9779724BCBC2}" presName="middleNode" presStyleCnt="0"/>
      <dgm:spPr/>
    </dgm:pt>
    <dgm:pt modelId="{29BA0C01-7758-4A8B-8555-D05B181C8F55}" type="pres">
      <dgm:prSet presAssocID="{1EC36DA6-83CD-4E55-A910-9779724BCBC2}" presName="padding" presStyleLbl="node1" presStyleIdx="7" presStyleCnt="12"/>
      <dgm:spPr/>
    </dgm:pt>
    <dgm:pt modelId="{66A81814-CC06-4B9C-A120-A5D6256753C1}" type="pres">
      <dgm:prSet presAssocID="{1EC36DA6-83CD-4E55-A910-9779724BCBC2}" presName="shape" presStyleLbl="node1" presStyleIdx="8" presStyleCnt="12" custScaleX="224191" custScaleY="228280">
        <dgm:presLayoutVars>
          <dgm:bulletEnabled val="1"/>
        </dgm:presLayoutVars>
      </dgm:prSet>
      <dgm:spPr/>
    </dgm:pt>
    <dgm:pt modelId="{D99963A3-F256-4A2D-9DDF-C07270ACB47E}" type="pres">
      <dgm:prSet presAssocID="{CB0E6C05-111E-48E5-862D-4A3F9C788587}" presName="sibTrans" presStyleLbl="sibTrans2D1" presStyleIdx="8" presStyleCnt="11"/>
      <dgm:spPr/>
    </dgm:pt>
    <dgm:pt modelId="{1189A593-3C0C-466D-BFC8-7672E9D1C098}" type="pres">
      <dgm:prSet presAssocID="{6277663A-D47C-448A-A0C7-5C1CEE0206EE}" presName="middleNode" presStyleCnt="0"/>
      <dgm:spPr/>
    </dgm:pt>
    <dgm:pt modelId="{78DE6AC9-6E76-4DCB-BC38-F5A02459A446}" type="pres">
      <dgm:prSet presAssocID="{6277663A-D47C-448A-A0C7-5C1CEE0206EE}" presName="padding" presStyleLbl="node1" presStyleIdx="8" presStyleCnt="12"/>
      <dgm:spPr/>
    </dgm:pt>
    <dgm:pt modelId="{65A23571-7DEC-491D-9061-55D4866FA09F}" type="pres">
      <dgm:prSet presAssocID="{6277663A-D47C-448A-A0C7-5C1CEE0206EE}" presName="shape" presStyleLbl="node1" presStyleIdx="9" presStyleCnt="12" custScaleX="127190" custScaleY="139625" custLinFactNeighborX="-1531" custLinFactNeighborY="-18376">
        <dgm:presLayoutVars>
          <dgm:bulletEnabled val="1"/>
        </dgm:presLayoutVars>
      </dgm:prSet>
      <dgm:spPr/>
    </dgm:pt>
    <dgm:pt modelId="{257F0391-C696-43C3-85B4-29220BCF6C35}" type="pres">
      <dgm:prSet presAssocID="{1A1DC8F0-3C05-4BEA-B509-692EF9FF545F}" presName="sibTrans" presStyleLbl="sibTrans2D1" presStyleIdx="9" presStyleCnt="11"/>
      <dgm:spPr/>
    </dgm:pt>
    <dgm:pt modelId="{243529CC-A3E1-4490-B522-87A6DA7F2AF7}" type="pres">
      <dgm:prSet presAssocID="{559AA668-3559-406B-9BFD-0814C21B04D7}" presName="middleNode" presStyleCnt="0"/>
      <dgm:spPr/>
    </dgm:pt>
    <dgm:pt modelId="{499B52A1-4999-44CE-9DC0-B007878896AF}" type="pres">
      <dgm:prSet presAssocID="{559AA668-3559-406B-9BFD-0814C21B04D7}" presName="padding" presStyleLbl="node1" presStyleIdx="9" presStyleCnt="12"/>
      <dgm:spPr/>
    </dgm:pt>
    <dgm:pt modelId="{925D825E-93AF-491E-82CA-F6C17F465E32}" type="pres">
      <dgm:prSet presAssocID="{559AA668-3559-406B-9BFD-0814C21B04D7}" presName="shape" presStyleLbl="node1" presStyleIdx="10" presStyleCnt="12" custScaleX="166000" custScaleY="145235" custLinFactNeighborX="1531" custLinFactNeighborY="-16845">
        <dgm:presLayoutVars>
          <dgm:bulletEnabled val="1"/>
        </dgm:presLayoutVars>
      </dgm:prSet>
      <dgm:spPr/>
    </dgm:pt>
    <dgm:pt modelId="{81242ABA-9315-462C-A75E-F6022FAB4AAB}" type="pres">
      <dgm:prSet presAssocID="{6B86A50B-61CA-4844-BFCA-BC0CC750EE82}" presName="sibTrans" presStyleLbl="sibTrans2D1" presStyleIdx="10" presStyleCnt="11"/>
      <dgm:spPr/>
    </dgm:pt>
    <dgm:pt modelId="{66DFBBBC-2014-4B34-AE6B-DC49DD5FAD79}" type="pres">
      <dgm:prSet presAssocID="{EA02FD5A-F257-4365-9823-6D176C4EFD59}" presName="lastNode" presStyleLbl="node1" presStyleIdx="11" presStyleCnt="12" custScaleX="82465" custScaleY="84368" custLinFactNeighborX="4711" custLinFactNeighborY="-21694">
        <dgm:presLayoutVars>
          <dgm:bulletEnabled val="1"/>
        </dgm:presLayoutVars>
      </dgm:prSet>
      <dgm:spPr/>
    </dgm:pt>
  </dgm:ptLst>
  <dgm:cxnLst>
    <dgm:cxn modelId="{E549D401-8FE5-47B7-8B70-9A537710E823}" type="presOf" srcId="{6277663A-D47C-448A-A0C7-5C1CEE0206EE}" destId="{65A23571-7DEC-491D-9061-55D4866FA09F}" srcOrd="0" destOrd="0" presId="urn:microsoft.com/office/officeart/2005/8/layout/bProcess2"/>
    <dgm:cxn modelId="{10A03909-6B56-43EE-8565-048251F1AE25}" srcId="{CB0E7A71-027F-4546-96DA-F195B2D047B0}" destId="{7B0F58EC-677C-403B-AA36-1DA1B8608731}" srcOrd="1" destOrd="0" parTransId="{FA7BDF00-E791-4570-8363-F7FFA1968E95}" sibTransId="{3F868738-F22A-40DF-917B-2E12713CA468}"/>
    <dgm:cxn modelId="{B1B42D0A-3750-4FDC-9366-C5DB53CF8B69}" srcId="{CB0E7A71-027F-4546-96DA-F195B2D047B0}" destId="{B25E44E2-CA77-4043-A3DC-0152A098775B}" srcOrd="5" destOrd="0" parTransId="{7CEDD1A7-6690-4DCA-8C4D-D2D8AC1A3568}" sibTransId="{13F6782F-660F-47E2-9E16-4A33DD8845C2}"/>
    <dgm:cxn modelId="{14C06C0A-395B-4C3E-98BD-13C458DA0F06}" type="presOf" srcId="{BDA7579C-134B-47FE-BB3F-F899D7FA28EF}" destId="{19B5926B-47D4-424A-BA57-011F84DF4C22}" srcOrd="0" destOrd="0" presId="urn:microsoft.com/office/officeart/2005/8/layout/bProcess2"/>
    <dgm:cxn modelId="{A5513412-00FD-4C80-9351-DF196779488B}" type="presOf" srcId="{AAC0FC3F-9E1D-4B11-BEF7-4697F7AED53B}" destId="{ECF6A223-3068-4E10-BC31-852CE4062033}" srcOrd="0" destOrd="0" presId="urn:microsoft.com/office/officeart/2005/8/layout/bProcess2"/>
    <dgm:cxn modelId="{96CF7312-8AF6-4A1A-AEE5-D7CDD3C932B9}" type="presOf" srcId="{6B86A50B-61CA-4844-BFCA-BC0CC750EE82}" destId="{81242ABA-9315-462C-A75E-F6022FAB4AAB}" srcOrd="0" destOrd="0" presId="urn:microsoft.com/office/officeart/2005/8/layout/bProcess2"/>
    <dgm:cxn modelId="{E739D624-01E1-4F23-B13E-FA8C9F1C62EB}" type="presOf" srcId="{1EC36DA6-83CD-4E55-A910-9779724BCBC2}" destId="{66A81814-CC06-4B9C-A120-A5D6256753C1}" srcOrd="0" destOrd="0" presId="urn:microsoft.com/office/officeart/2005/8/layout/bProcess2"/>
    <dgm:cxn modelId="{2333612A-4E7F-48A9-9780-BC38FC68B627}" type="presOf" srcId="{00489237-D39B-442B-A553-E5F30E2099F3}" destId="{AC162793-F8AE-4215-9F38-6AAD1FC25724}" srcOrd="0" destOrd="0" presId="urn:microsoft.com/office/officeart/2005/8/layout/bProcess2"/>
    <dgm:cxn modelId="{66662E32-FCDC-4E83-B905-133B82952179}" srcId="{CB0E7A71-027F-4546-96DA-F195B2D047B0}" destId="{1BAE4004-4D99-41B3-AB66-CE822F4B046C}" srcOrd="2" destOrd="0" parTransId="{B3C978B6-81C7-46CD-9711-77E8193E7E4C}" sibTransId="{00489237-D39B-442B-A553-E5F30E2099F3}"/>
    <dgm:cxn modelId="{D8594E35-EEFD-4D0F-B062-4A4C61CEE94A}" type="presOf" srcId="{7B0F58EC-677C-403B-AA36-1DA1B8608731}" destId="{55A28DC5-6634-4784-910C-FB6B807A677A}" srcOrd="0" destOrd="0" presId="urn:microsoft.com/office/officeart/2005/8/layout/bProcess2"/>
    <dgm:cxn modelId="{E8C1E73B-7284-49BF-B751-0A6BEFB22EC3}" type="presOf" srcId="{0C449F4E-6858-4CC1-B407-E8DCBF232D05}" destId="{D0AC425B-7E1B-4B8E-BB08-B682F9A2CD87}" srcOrd="0" destOrd="0" presId="urn:microsoft.com/office/officeart/2005/8/layout/bProcess2"/>
    <dgm:cxn modelId="{637B326B-7F1B-4BD2-B414-62F59C54BD7C}" srcId="{CB0E7A71-027F-4546-96DA-F195B2D047B0}" destId="{B8F1CF10-DAB5-4FFC-B07F-3D55F41CF0C8}" srcOrd="0" destOrd="0" parTransId="{5B2A7EA1-CCB2-4C6C-BDEC-BCA90D75D73F}" sibTransId="{BDA7579C-134B-47FE-BB3F-F899D7FA28EF}"/>
    <dgm:cxn modelId="{6F726E6B-259E-4DF1-8468-81F36BD72033}" type="presOf" srcId="{3F868738-F22A-40DF-917B-2E12713CA468}" destId="{A6D64FC3-33FA-40DE-9F29-8F1305C0712D}" srcOrd="0" destOrd="0" presId="urn:microsoft.com/office/officeart/2005/8/layout/bProcess2"/>
    <dgm:cxn modelId="{8C8B904B-1235-47AA-85C6-C0404EE89CC0}" type="presOf" srcId="{CB0E6C05-111E-48E5-862D-4A3F9C788587}" destId="{D99963A3-F256-4A2D-9DDF-C07270ACB47E}" srcOrd="0" destOrd="0" presId="urn:microsoft.com/office/officeart/2005/8/layout/bProcess2"/>
    <dgm:cxn modelId="{B96C6A74-3597-483E-A954-C1B387B8F665}" type="presOf" srcId="{B8F1CF10-DAB5-4FFC-B07F-3D55F41CF0C8}" destId="{D024FF5F-9D9D-4F1B-A01A-6C74D417C363}" srcOrd="0" destOrd="0" presId="urn:microsoft.com/office/officeart/2005/8/layout/bProcess2"/>
    <dgm:cxn modelId="{F846E081-CE91-482D-8AAD-B773485E37B3}" type="presOf" srcId="{B25E44E2-CA77-4043-A3DC-0152A098775B}" destId="{2F1F0FB9-473B-4A62-85C9-147DD4E72B54}" srcOrd="0" destOrd="0" presId="urn:microsoft.com/office/officeart/2005/8/layout/bProcess2"/>
    <dgm:cxn modelId="{C978B182-E97E-4327-9429-D7CAC6A32126}" srcId="{CB0E7A71-027F-4546-96DA-F195B2D047B0}" destId="{EA02FD5A-F257-4365-9823-6D176C4EFD59}" srcOrd="11" destOrd="0" parTransId="{AFBD498A-5F8C-4B13-8F24-C6EF9A83FE56}" sibTransId="{9379BED2-8683-4E0D-9F91-83181C5C3365}"/>
    <dgm:cxn modelId="{AFE20089-1E1B-4D89-9ACF-052EA4A936B4}" type="presOf" srcId="{D2EEB597-52CD-4871-8DBF-38D06F7AA2B5}" destId="{B6B3CF40-A9A8-4D5C-A57B-122E0F15FCB9}" srcOrd="0" destOrd="0" presId="urn:microsoft.com/office/officeart/2005/8/layout/bProcess2"/>
    <dgm:cxn modelId="{DED34699-298B-40B0-9416-23184BB2E261}" type="presOf" srcId="{852A0C0D-8A0D-4CE1-9A77-3FC2774CB3F0}" destId="{197C53F4-778B-49C6-A418-DD7A29C7B6E8}" srcOrd="0" destOrd="0" presId="urn:microsoft.com/office/officeart/2005/8/layout/bProcess2"/>
    <dgm:cxn modelId="{F2346C9B-F78F-4300-86ED-A6E515E8AF8E}" type="presOf" srcId="{13F6782F-660F-47E2-9E16-4A33DD8845C2}" destId="{2D7B53F3-3965-475C-8D8D-B13B131F0F6F}" srcOrd="0" destOrd="0" presId="urn:microsoft.com/office/officeart/2005/8/layout/bProcess2"/>
    <dgm:cxn modelId="{A424349E-1788-49CA-9FAD-9639BB7912C7}" type="presOf" srcId="{1A1DC8F0-3C05-4BEA-B509-692EF9FF545F}" destId="{257F0391-C696-43C3-85B4-29220BCF6C35}" srcOrd="0" destOrd="0" presId="urn:microsoft.com/office/officeart/2005/8/layout/bProcess2"/>
    <dgm:cxn modelId="{8CF765A5-D552-4F52-98B6-6DDEAF34C2FC}" type="presOf" srcId="{EA02FD5A-F257-4365-9823-6D176C4EFD59}" destId="{66DFBBBC-2014-4B34-AE6B-DC49DD5FAD79}" srcOrd="0" destOrd="0" presId="urn:microsoft.com/office/officeart/2005/8/layout/bProcess2"/>
    <dgm:cxn modelId="{000EABA7-F274-4FAD-BDD8-BE9740D8F3E2}" srcId="{CB0E7A71-027F-4546-96DA-F195B2D047B0}" destId="{559AA668-3559-406B-9BFD-0814C21B04D7}" srcOrd="10" destOrd="0" parTransId="{CBFFE11D-11B9-4599-BB18-494A4ED01FB1}" sibTransId="{6B86A50B-61CA-4844-BFCA-BC0CC750EE82}"/>
    <dgm:cxn modelId="{82DA16AF-131C-4E1E-A466-290C966D91E1}" type="presOf" srcId="{CF3504B9-2819-4344-91BD-88F10B921120}" destId="{A1B8EB76-52B1-4859-A772-5F49786FE7E7}" srcOrd="0" destOrd="0" presId="urn:microsoft.com/office/officeart/2005/8/layout/bProcess2"/>
    <dgm:cxn modelId="{8823D2B1-4EA8-47AD-BB68-FA43389A53F1}" srcId="{CB0E7A71-027F-4546-96DA-F195B2D047B0}" destId="{AAC0FC3F-9E1D-4B11-BEF7-4697F7AED53B}" srcOrd="7" destOrd="0" parTransId="{173EDBF1-3E8A-41B7-BA74-41FCC6B6D3B7}" sibTransId="{78091D7D-17B7-42C7-827D-DD325DC21CFA}"/>
    <dgm:cxn modelId="{45589BB4-795B-40B8-93A9-7DE9EE777363}" type="presOf" srcId="{A2564F04-1820-4FAF-93BC-90CAAA48F059}" destId="{E5654DCD-135B-4FE5-9F3A-15C9F616FBBD}" srcOrd="0" destOrd="0" presId="urn:microsoft.com/office/officeart/2005/8/layout/bProcess2"/>
    <dgm:cxn modelId="{8B71BBBF-36C7-41EF-9B25-F2EF2897FE6A}" type="presOf" srcId="{78091D7D-17B7-42C7-827D-DD325DC21CFA}" destId="{1E930AD9-B4A8-4AC3-BAB5-A5A87A06DBF4}" srcOrd="0" destOrd="0" presId="urn:microsoft.com/office/officeart/2005/8/layout/bProcess2"/>
    <dgm:cxn modelId="{BB268EC2-610B-41CA-B0A3-5A4AB1EF467C}" type="presOf" srcId="{559AA668-3559-406B-9BFD-0814C21B04D7}" destId="{925D825E-93AF-491E-82CA-F6C17F465E32}" srcOrd="0" destOrd="0" presId="urn:microsoft.com/office/officeart/2005/8/layout/bProcess2"/>
    <dgm:cxn modelId="{4C8854E3-111F-4308-83AA-418EB758F506}" srcId="{CB0E7A71-027F-4546-96DA-F195B2D047B0}" destId="{852A0C0D-8A0D-4CE1-9A77-3FC2774CB3F0}" srcOrd="6" destOrd="0" parTransId="{2ED4BCA0-3AAB-4AF5-84C8-E7C4E10C8B96}" sibTransId="{CF3504B9-2819-4344-91BD-88F10B921120}"/>
    <dgm:cxn modelId="{6AFF53EA-6CAE-47D0-B1F7-0853E3096772}" srcId="{CB0E7A71-027F-4546-96DA-F195B2D047B0}" destId="{0C449F4E-6858-4CC1-B407-E8DCBF232D05}" srcOrd="3" destOrd="0" parTransId="{1249840A-A30E-4362-8CDD-C7654367D6C1}" sibTransId="{A2564F04-1820-4FAF-93BC-90CAAA48F059}"/>
    <dgm:cxn modelId="{2125DFEA-578C-44DE-92BA-B41996A21F92}" srcId="{CB0E7A71-027F-4546-96DA-F195B2D047B0}" destId="{885AD1BA-F190-4D24-BE4D-DD31B24B3248}" srcOrd="4" destOrd="0" parTransId="{4FC448B5-3231-4D01-A278-60E26BE19844}" sibTransId="{D2EEB597-52CD-4871-8DBF-38D06F7AA2B5}"/>
    <dgm:cxn modelId="{800348F9-8790-4910-96C1-EEEE51746AB7}" srcId="{CB0E7A71-027F-4546-96DA-F195B2D047B0}" destId="{1EC36DA6-83CD-4E55-A910-9779724BCBC2}" srcOrd="8" destOrd="0" parTransId="{41A0A11B-EF58-4609-8FDF-27F56E391BA2}" sibTransId="{CB0E6C05-111E-48E5-862D-4A3F9C788587}"/>
    <dgm:cxn modelId="{A773BEF9-C824-4D49-B7CB-B348A42DAEA9}" srcId="{CB0E7A71-027F-4546-96DA-F195B2D047B0}" destId="{6277663A-D47C-448A-A0C7-5C1CEE0206EE}" srcOrd="9" destOrd="0" parTransId="{B5C118BB-E287-4961-AA8C-64F571E7338E}" sibTransId="{1A1DC8F0-3C05-4BEA-B509-692EF9FF545F}"/>
    <dgm:cxn modelId="{E60C76FC-3744-4584-BD69-7C15D8D99E6A}" type="presOf" srcId="{1BAE4004-4D99-41B3-AB66-CE822F4B046C}" destId="{91B36CB5-B896-4DF1-AC75-39D3F6E6EAD0}" srcOrd="0" destOrd="0" presId="urn:microsoft.com/office/officeart/2005/8/layout/bProcess2"/>
    <dgm:cxn modelId="{00CA18FD-62E9-48DC-A031-BDB953BDF765}" type="presOf" srcId="{885AD1BA-F190-4D24-BE4D-DD31B24B3248}" destId="{3479AA66-AED6-4649-B930-9834FAA233A8}" srcOrd="0" destOrd="0" presId="urn:microsoft.com/office/officeart/2005/8/layout/bProcess2"/>
    <dgm:cxn modelId="{199620FF-2ED0-4D4F-BDE2-7690216AB1E1}" type="presOf" srcId="{CB0E7A71-027F-4546-96DA-F195B2D047B0}" destId="{B4E81524-93FA-441C-8281-89FD88052E5C}" srcOrd="0" destOrd="0" presId="urn:microsoft.com/office/officeart/2005/8/layout/bProcess2"/>
    <dgm:cxn modelId="{01521C9B-E25D-480B-B8AC-3C3EBFFEFA56}" type="presParOf" srcId="{B4E81524-93FA-441C-8281-89FD88052E5C}" destId="{D024FF5F-9D9D-4F1B-A01A-6C74D417C363}" srcOrd="0" destOrd="0" presId="urn:microsoft.com/office/officeart/2005/8/layout/bProcess2"/>
    <dgm:cxn modelId="{95ACED0E-268E-4770-88B5-99EC534B0F1F}" type="presParOf" srcId="{B4E81524-93FA-441C-8281-89FD88052E5C}" destId="{19B5926B-47D4-424A-BA57-011F84DF4C22}" srcOrd="1" destOrd="0" presId="urn:microsoft.com/office/officeart/2005/8/layout/bProcess2"/>
    <dgm:cxn modelId="{C3D6F925-2C0F-4D67-BA0B-1029DA0ACF5D}" type="presParOf" srcId="{B4E81524-93FA-441C-8281-89FD88052E5C}" destId="{891A93ED-DEC7-4727-A67B-52384A9D4557}" srcOrd="2" destOrd="0" presId="urn:microsoft.com/office/officeart/2005/8/layout/bProcess2"/>
    <dgm:cxn modelId="{BAB41EA1-13F0-4CA1-B604-48755FBEA785}" type="presParOf" srcId="{891A93ED-DEC7-4727-A67B-52384A9D4557}" destId="{044990F1-638D-42DE-A5A6-B9E61C331B58}" srcOrd="0" destOrd="0" presId="urn:microsoft.com/office/officeart/2005/8/layout/bProcess2"/>
    <dgm:cxn modelId="{98708605-D737-4A6A-90DE-F144BF2B0092}" type="presParOf" srcId="{891A93ED-DEC7-4727-A67B-52384A9D4557}" destId="{55A28DC5-6634-4784-910C-FB6B807A677A}" srcOrd="1" destOrd="0" presId="urn:microsoft.com/office/officeart/2005/8/layout/bProcess2"/>
    <dgm:cxn modelId="{821DF3E5-8642-469C-A915-3902D103D178}" type="presParOf" srcId="{B4E81524-93FA-441C-8281-89FD88052E5C}" destId="{A6D64FC3-33FA-40DE-9F29-8F1305C0712D}" srcOrd="3" destOrd="0" presId="urn:microsoft.com/office/officeart/2005/8/layout/bProcess2"/>
    <dgm:cxn modelId="{FC532AF3-6040-41BE-9D68-2227A652F34C}" type="presParOf" srcId="{B4E81524-93FA-441C-8281-89FD88052E5C}" destId="{95C95872-42B7-4291-A289-95392A5873EC}" srcOrd="4" destOrd="0" presId="urn:microsoft.com/office/officeart/2005/8/layout/bProcess2"/>
    <dgm:cxn modelId="{E721A81E-4570-476F-88F8-5037579A5697}" type="presParOf" srcId="{95C95872-42B7-4291-A289-95392A5873EC}" destId="{2E9442ED-92AB-4E53-B6C8-3A156FBCDDA1}" srcOrd="0" destOrd="0" presId="urn:microsoft.com/office/officeart/2005/8/layout/bProcess2"/>
    <dgm:cxn modelId="{1C98E9B4-2C2A-4B2D-85C2-417B90328EF2}" type="presParOf" srcId="{95C95872-42B7-4291-A289-95392A5873EC}" destId="{91B36CB5-B896-4DF1-AC75-39D3F6E6EAD0}" srcOrd="1" destOrd="0" presId="urn:microsoft.com/office/officeart/2005/8/layout/bProcess2"/>
    <dgm:cxn modelId="{845B7ED5-DAC5-4D55-BB57-1042BE9E5167}" type="presParOf" srcId="{B4E81524-93FA-441C-8281-89FD88052E5C}" destId="{AC162793-F8AE-4215-9F38-6AAD1FC25724}" srcOrd="5" destOrd="0" presId="urn:microsoft.com/office/officeart/2005/8/layout/bProcess2"/>
    <dgm:cxn modelId="{B4A24ACC-DDF7-461F-B84F-5CE1051B34A5}" type="presParOf" srcId="{B4E81524-93FA-441C-8281-89FD88052E5C}" destId="{A75D3A09-7BA8-4825-ADB4-614F527C776C}" srcOrd="6" destOrd="0" presId="urn:microsoft.com/office/officeart/2005/8/layout/bProcess2"/>
    <dgm:cxn modelId="{C960DE0D-074C-45C2-BA4A-CBDA64F3D507}" type="presParOf" srcId="{A75D3A09-7BA8-4825-ADB4-614F527C776C}" destId="{F602C695-BFC7-4C54-949A-F672CDB70D07}" srcOrd="0" destOrd="0" presId="urn:microsoft.com/office/officeart/2005/8/layout/bProcess2"/>
    <dgm:cxn modelId="{017CD1AE-E8C3-4C08-A3C3-DDFAD3E2A259}" type="presParOf" srcId="{A75D3A09-7BA8-4825-ADB4-614F527C776C}" destId="{D0AC425B-7E1B-4B8E-BB08-B682F9A2CD87}" srcOrd="1" destOrd="0" presId="urn:microsoft.com/office/officeart/2005/8/layout/bProcess2"/>
    <dgm:cxn modelId="{CA1A7049-3CA7-4506-9672-3B621D79AF10}" type="presParOf" srcId="{B4E81524-93FA-441C-8281-89FD88052E5C}" destId="{E5654DCD-135B-4FE5-9F3A-15C9F616FBBD}" srcOrd="7" destOrd="0" presId="urn:microsoft.com/office/officeart/2005/8/layout/bProcess2"/>
    <dgm:cxn modelId="{27D6ED2A-DC77-4D7C-933B-84CADA5B4554}" type="presParOf" srcId="{B4E81524-93FA-441C-8281-89FD88052E5C}" destId="{CBFF682C-4C57-4079-9673-1BC4915CED16}" srcOrd="8" destOrd="0" presId="urn:microsoft.com/office/officeart/2005/8/layout/bProcess2"/>
    <dgm:cxn modelId="{BF750A80-F870-4D79-8F2F-7114628DA008}" type="presParOf" srcId="{CBFF682C-4C57-4079-9673-1BC4915CED16}" destId="{0D1BFA40-8AD5-43E9-93BA-8A77E12F06C4}" srcOrd="0" destOrd="0" presId="urn:microsoft.com/office/officeart/2005/8/layout/bProcess2"/>
    <dgm:cxn modelId="{E6F0359C-FADA-4084-A654-1DAFE920E2E5}" type="presParOf" srcId="{CBFF682C-4C57-4079-9673-1BC4915CED16}" destId="{3479AA66-AED6-4649-B930-9834FAA233A8}" srcOrd="1" destOrd="0" presId="urn:microsoft.com/office/officeart/2005/8/layout/bProcess2"/>
    <dgm:cxn modelId="{7C94E3E6-F9D6-4981-99FB-3640A5935000}" type="presParOf" srcId="{B4E81524-93FA-441C-8281-89FD88052E5C}" destId="{B6B3CF40-A9A8-4D5C-A57B-122E0F15FCB9}" srcOrd="9" destOrd="0" presId="urn:microsoft.com/office/officeart/2005/8/layout/bProcess2"/>
    <dgm:cxn modelId="{990C4954-DBC5-40A6-973A-CF6A31DDFA7A}" type="presParOf" srcId="{B4E81524-93FA-441C-8281-89FD88052E5C}" destId="{CBC5A609-2D9F-4403-B871-0F13A780FFF7}" srcOrd="10" destOrd="0" presId="urn:microsoft.com/office/officeart/2005/8/layout/bProcess2"/>
    <dgm:cxn modelId="{4982B133-A9A2-46C5-ACB8-878A84813AB4}" type="presParOf" srcId="{CBC5A609-2D9F-4403-B871-0F13A780FFF7}" destId="{1B81B70D-6102-4583-A4BF-04B54145AD95}" srcOrd="0" destOrd="0" presId="urn:microsoft.com/office/officeart/2005/8/layout/bProcess2"/>
    <dgm:cxn modelId="{ABEEA96D-843D-488A-BD08-69A6AE2DB717}" type="presParOf" srcId="{CBC5A609-2D9F-4403-B871-0F13A780FFF7}" destId="{2F1F0FB9-473B-4A62-85C9-147DD4E72B54}" srcOrd="1" destOrd="0" presId="urn:microsoft.com/office/officeart/2005/8/layout/bProcess2"/>
    <dgm:cxn modelId="{69D6FC3B-0FAA-4838-A2B4-A3B434F2B24B}" type="presParOf" srcId="{B4E81524-93FA-441C-8281-89FD88052E5C}" destId="{2D7B53F3-3965-475C-8D8D-B13B131F0F6F}" srcOrd="11" destOrd="0" presId="urn:microsoft.com/office/officeart/2005/8/layout/bProcess2"/>
    <dgm:cxn modelId="{AA5BE56E-170E-4F9E-9F87-46E5A41B19A9}" type="presParOf" srcId="{B4E81524-93FA-441C-8281-89FD88052E5C}" destId="{757335D0-B2D9-4719-8976-47AFE6518FF6}" srcOrd="12" destOrd="0" presId="urn:microsoft.com/office/officeart/2005/8/layout/bProcess2"/>
    <dgm:cxn modelId="{9A01239D-AC7A-418F-8B7F-9C2557894838}" type="presParOf" srcId="{757335D0-B2D9-4719-8976-47AFE6518FF6}" destId="{198A8D98-A791-459A-835E-5193F7E84856}" srcOrd="0" destOrd="0" presId="urn:microsoft.com/office/officeart/2005/8/layout/bProcess2"/>
    <dgm:cxn modelId="{7E2CB235-83B2-4895-A20B-99797325C6CC}" type="presParOf" srcId="{757335D0-B2D9-4719-8976-47AFE6518FF6}" destId="{197C53F4-778B-49C6-A418-DD7A29C7B6E8}" srcOrd="1" destOrd="0" presId="urn:microsoft.com/office/officeart/2005/8/layout/bProcess2"/>
    <dgm:cxn modelId="{748E4377-0B3F-4871-A744-CF74E0EE66F3}" type="presParOf" srcId="{B4E81524-93FA-441C-8281-89FD88052E5C}" destId="{A1B8EB76-52B1-4859-A772-5F49786FE7E7}" srcOrd="13" destOrd="0" presId="urn:microsoft.com/office/officeart/2005/8/layout/bProcess2"/>
    <dgm:cxn modelId="{6C801D11-F2B2-4F67-AF46-63A318BFA2CA}" type="presParOf" srcId="{B4E81524-93FA-441C-8281-89FD88052E5C}" destId="{4DAF3889-C038-4617-9F65-B4B4AC454DC3}" srcOrd="14" destOrd="0" presId="urn:microsoft.com/office/officeart/2005/8/layout/bProcess2"/>
    <dgm:cxn modelId="{72A26419-FC8E-4602-81B0-C087BD18CA6B}" type="presParOf" srcId="{4DAF3889-C038-4617-9F65-B4B4AC454DC3}" destId="{B717B09B-6766-481B-AA22-454524EA2DC4}" srcOrd="0" destOrd="0" presId="urn:microsoft.com/office/officeart/2005/8/layout/bProcess2"/>
    <dgm:cxn modelId="{75E5BBD8-2C55-4012-858C-577F95FC084B}" type="presParOf" srcId="{4DAF3889-C038-4617-9F65-B4B4AC454DC3}" destId="{ECF6A223-3068-4E10-BC31-852CE4062033}" srcOrd="1" destOrd="0" presId="urn:microsoft.com/office/officeart/2005/8/layout/bProcess2"/>
    <dgm:cxn modelId="{E1BA2D95-FC66-4644-AB5F-C47246AEF8E9}" type="presParOf" srcId="{B4E81524-93FA-441C-8281-89FD88052E5C}" destId="{1E930AD9-B4A8-4AC3-BAB5-A5A87A06DBF4}" srcOrd="15" destOrd="0" presId="urn:microsoft.com/office/officeart/2005/8/layout/bProcess2"/>
    <dgm:cxn modelId="{AF297ED3-A315-4765-8847-1A0B17234C31}" type="presParOf" srcId="{B4E81524-93FA-441C-8281-89FD88052E5C}" destId="{1DB0A7F7-B647-49EE-9032-16B7C90F6F7F}" srcOrd="16" destOrd="0" presId="urn:microsoft.com/office/officeart/2005/8/layout/bProcess2"/>
    <dgm:cxn modelId="{EA749278-20D2-4D5B-9DF0-BA3DA4AD4981}" type="presParOf" srcId="{1DB0A7F7-B647-49EE-9032-16B7C90F6F7F}" destId="{29BA0C01-7758-4A8B-8555-D05B181C8F55}" srcOrd="0" destOrd="0" presId="urn:microsoft.com/office/officeart/2005/8/layout/bProcess2"/>
    <dgm:cxn modelId="{DD0DE327-DF2A-4348-9DD0-84F5F42DFB87}" type="presParOf" srcId="{1DB0A7F7-B647-49EE-9032-16B7C90F6F7F}" destId="{66A81814-CC06-4B9C-A120-A5D6256753C1}" srcOrd="1" destOrd="0" presId="urn:microsoft.com/office/officeart/2005/8/layout/bProcess2"/>
    <dgm:cxn modelId="{0FE13FA6-646B-461C-A752-CE58EB82BDA6}" type="presParOf" srcId="{B4E81524-93FA-441C-8281-89FD88052E5C}" destId="{D99963A3-F256-4A2D-9DDF-C07270ACB47E}" srcOrd="17" destOrd="0" presId="urn:microsoft.com/office/officeart/2005/8/layout/bProcess2"/>
    <dgm:cxn modelId="{4A0688EA-8F0B-4705-9606-B09AF2502A22}" type="presParOf" srcId="{B4E81524-93FA-441C-8281-89FD88052E5C}" destId="{1189A593-3C0C-466D-BFC8-7672E9D1C098}" srcOrd="18" destOrd="0" presId="urn:microsoft.com/office/officeart/2005/8/layout/bProcess2"/>
    <dgm:cxn modelId="{BB68779B-4FFC-4AD3-BDE7-BA884A43CE28}" type="presParOf" srcId="{1189A593-3C0C-466D-BFC8-7672E9D1C098}" destId="{78DE6AC9-6E76-4DCB-BC38-F5A02459A446}" srcOrd="0" destOrd="0" presId="urn:microsoft.com/office/officeart/2005/8/layout/bProcess2"/>
    <dgm:cxn modelId="{369B12AE-09E2-4696-B589-7981850D0E81}" type="presParOf" srcId="{1189A593-3C0C-466D-BFC8-7672E9D1C098}" destId="{65A23571-7DEC-491D-9061-55D4866FA09F}" srcOrd="1" destOrd="0" presId="urn:microsoft.com/office/officeart/2005/8/layout/bProcess2"/>
    <dgm:cxn modelId="{BE4C6FBD-26A4-4295-BFD3-64BE89C9BCA7}" type="presParOf" srcId="{B4E81524-93FA-441C-8281-89FD88052E5C}" destId="{257F0391-C696-43C3-85B4-29220BCF6C35}" srcOrd="19" destOrd="0" presId="urn:microsoft.com/office/officeart/2005/8/layout/bProcess2"/>
    <dgm:cxn modelId="{9A571CEC-FB48-4E0A-A179-4C0B0FD960FF}" type="presParOf" srcId="{B4E81524-93FA-441C-8281-89FD88052E5C}" destId="{243529CC-A3E1-4490-B522-87A6DA7F2AF7}" srcOrd="20" destOrd="0" presId="urn:microsoft.com/office/officeart/2005/8/layout/bProcess2"/>
    <dgm:cxn modelId="{BAF02B78-39A5-465C-8B22-3AD7ECDDC7C4}" type="presParOf" srcId="{243529CC-A3E1-4490-B522-87A6DA7F2AF7}" destId="{499B52A1-4999-44CE-9DC0-B007878896AF}" srcOrd="0" destOrd="0" presId="urn:microsoft.com/office/officeart/2005/8/layout/bProcess2"/>
    <dgm:cxn modelId="{8028AA64-AA78-4632-9DC0-EAFF78DE5DE0}" type="presParOf" srcId="{243529CC-A3E1-4490-B522-87A6DA7F2AF7}" destId="{925D825E-93AF-491E-82CA-F6C17F465E32}" srcOrd="1" destOrd="0" presId="urn:microsoft.com/office/officeart/2005/8/layout/bProcess2"/>
    <dgm:cxn modelId="{D86FF350-D335-4E81-93C3-BC7483AAC3A8}" type="presParOf" srcId="{B4E81524-93FA-441C-8281-89FD88052E5C}" destId="{81242ABA-9315-462C-A75E-F6022FAB4AAB}" srcOrd="21" destOrd="0" presId="urn:microsoft.com/office/officeart/2005/8/layout/bProcess2"/>
    <dgm:cxn modelId="{AF43C1BF-C21B-4212-90BC-8B945E10A8F9}" type="presParOf" srcId="{B4E81524-93FA-441C-8281-89FD88052E5C}" destId="{66DFBBBC-2014-4B34-AE6B-DC49DD5FAD79}" srcOrd="2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38BCC2-CC70-4CE9-8E39-FDE8C6B5C544}" type="doc">
      <dgm:prSet loTypeId="urn:microsoft.com/office/officeart/2005/8/layout/hierarchy1" loCatId="hierarchy" qsTypeId="urn:microsoft.com/office/officeart/2005/8/quickstyle/simple5" qsCatId="simple" csTypeId="urn:microsoft.com/office/officeart/2005/8/colors/accent0_3" csCatId="mainScheme"/>
      <dgm:spPr/>
      <dgm:t>
        <a:bodyPr/>
        <a:lstStyle/>
        <a:p>
          <a:endParaRPr lang="en-US"/>
        </a:p>
      </dgm:t>
    </dgm:pt>
    <dgm:pt modelId="{E0A03D22-E2E8-4CC9-86E3-FCB81CAF1C8F}">
      <dgm:prSet/>
      <dgm:spPr/>
      <dgm:t>
        <a:bodyPr/>
        <a:lstStyle/>
        <a:p>
          <a:r>
            <a:rPr lang="en-US" dirty="0"/>
            <a:t>Consider your office</a:t>
          </a:r>
        </a:p>
      </dgm:t>
    </dgm:pt>
    <dgm:pt modelId="{C6E0AE17-8B82-4354-8F78-3DFC18D07422}" type="parTrans" cxnId="{18230136-C2E2-4870-BAA9-F1259006624C}">
      <dgm:prSet/>
      <dgm:spPr/>
      <dgm:t>
        <a:bodyPr/>
        <a:lstStyle/>
        <a:p>
          <a:endParaRPr lang="en-US"/>
        </a:p>
      </dgm:t>
    </dgm:pt>
    <dgm:pt modelId="{291DD5D1-8F01-4BED-9C02-84FADD540422}" type="sibTrans" cxnId="{18230136-C2E2-4870-BAA9-F1259006624C}">
      <dgm:prSet/>
      <dgm:spPr/>
      <dgm:t>
        <a:bodyPr/>
        <a:lstStyle/>
        <a:p>
          <a:endParaRPr lang="en-US"/>
        </a:p>
      </dgm:t>
    </dgm:pt>
    <dgm:pt modelId="{24BBE379-B47C-40DE-97AC-023DCA6B7AC7}">
      <dgm:prSet/>
      <dgm:spPr/>
      <dgm:t>
        <a:bodyPr/>
        <a:lstStyle/>
        <a:p>
          <a:r>
            <a:rPr lang="en-US" dirty="0"/>
            <a:t>Be Honest</a:t>
          </a:r>
        </a:p>
      </dgm:t>
    </dgm:pt>
    <dgm:pt modelId="{9EA607DE-EC04-40F7-963C-37877E946A01}" type="parTrans" cxnId="{917C6AF2-CBF1-4F02-B08F-55BC6CDE992D}">
      <dgm:prSet/>
      <dgm:spPr/>
      <dgm:t>
        <a:bodyPr/>
        <a:lstStyle/>
        <a:p>
          <a:endParaRPr lang="en-US"/>
        </a:p>
      </dgm:t>
    </dgm:pt>
    <dgm:pt modelId="{2DB4F510-3B53-4AF7-A63D-BE841A2BA4AC}" type="sibTrans" cxnId="{917C6AF2-CBF1-4F02-B08F-55BC6CDE992D}">
      <dgm:prSet/>
      <dgm:spPr/>
      <dgm:t>
        <a:bodyPr/>
        <a:lstStyle/>
        <a:p>
          <a:endParaRPr lang="en-US"/>
        </a:p>
      </dgm:t>
    </dgm:pt>
    <dgm:pt modelId="{77534B99-F1D4-4B27-9C04-53B64C6FD8A8}">
      <dgm:prSet/>
      <dgm:spPr/>
      <dgm:t>
        <a:bodyPr/>
        <a:lstStyle/>
        <a:p>
          <a:r>
            <a:rPr lang="en-US" dirty="0"/>
            <a:t>Training</a:t>
          </a:r>
        </a:p>
      </dgm:t>
    </dgm:pt>
    <dgm:pt modelId="{62010838-1AF3-4072-BA01-ADA1201A30AF}" type="parTrans" cxnId="{239AFDC8-EA11-4171-A8C3-E7DBB8C48966}">
      <dgm:prSet/>
      <dgm:spPr/>
      <dgm:t>
        <a:bodyPr/>
        <a:lstStyle/>
        <a:p>
          <a:endParaRPr lang="en-US"/>
        </a:p>
      </dgm:t>
    </dgm:pt>
    <dgm:pt modelId="{AA5B8A09-B454-46EA-9B08-8389D7FB0134}" type="sibTrans" cxnId="{239AFDC8-EA11-4171-A8C3-E7DBB8C48966}">
      <dgm:prSet/>
      <dgm:spPr/>
      <dgm:t>
        <a:bodyPr/>
        <a:lstStyle/>
        <a:p>
          <a:endParaRPr lang="en-US"/>
        </a:p>
      </dgm:t>
    </dgm:pt>
    <dgm:pt modelId="{3234F8A8-3D95-4C9B-8BA3-812B9A321C81}">
      <dgm:prSet/>
      <dgm:spPr/>
      <dgm:t>
        <a:bodyPr/>
        <a:lstStyle/>
        <a:p>
          <a:r>
            <a:rPr lang="en-US" dirty="0"/>
            <a:t>Know what you don’t know</a:t>
          </a:r>
        </a:p>
      </dgm:t>
    </dgm:pt>
    <dgm:pt modelId="{41D45014-2275-4CCA-AF93-938821528BD2}" type="parTrans" cxnId="{8D04F1E8-7F87-4AEA-BF96-C85E75001B9B}">
      <dgm:prSet/>
      <dgm:spPr/>
      <dgm:t>
        <a:bodyPr/>
        <a:lstStyle/>
        <a:p>
          <a:endParaRPr lang="en-US"/>
        </a:p>
      </dgm:t>
    </dgm:pt>
    <dgm:pt modelId="{9FDE7046-CB07-4FCF-B5DC-696CF3A0C2C0}" type="sibTrans" cxnId="{8D04F1E8-7F87-4AEA-BF96-C85E75001B9B}">
      <dgm:prSet/>
      <dgm:spPr/>
      <dgm:t>
        <a:bodyPr/>
        <a:lstStyle/>
        <a:p>
          <a:endParaRPr lang="en-US"/>
        </a:p>
      </dgm:t>
    </dgm:pt>
    <dgm:pt modelId="{4EB70990-2FD4-4E78-9B03-A306EF3F08DE}" type="pres">
      <dgm:prSet presAssocID="{B338BCC2-CC70-4CE9-8E39-FDE8C6B5C544}" presName="hierChild1" presStyleCnt="0">
        <dgm:presLayoutVars>
          <dgm:chPref val="1"/>
          <dgm:dir/>
          <dgm:animOne val="branch"/>
          <dgm:animLvl val="lvl"/>
          <dgm:resizeHandles/>
        </dgm:presLayoutVars>
      </dgm:prSet>
      <dgm:spPr/>
    </dgm:pt>
    <dgm:pt modelId="{8DD73270-A4B8-4874-AB24-D76F93F4FC90}" type="pres">
      <dgm:prSet presAssocID="{E0A03D22-E2E8-4CC9-86E3-FCB81CAF1C8F}" presName="hierRoot1" presStyleCnt="0"/>
      <dgm:spPr/>
    </dgm:pt>
    <dgm:pt modelId="{DAEBCF51-2654-48FF-AA22-3F8FF9D8EB16}" type="pres">
      <dgm:prSet presAssocID="{E0A03D22-E2E8-4CC9-86E3-FCB81CAF1C8F}" presName="composite" presStyleCnt="0"/>
      <dgm:spPr/>
    </dgm:pt>
    <dgm:pt modelId="{2434E0AD-A19E-4020-97FD-1C6F819FE31F}" type="pres">
      <dgm:prSet presAssocID="{E0A03D22-E2E8-4CC9-86E3-FCB81CAF1C8F}" presName="background" presStyleLbl="node0" presStyleIdx="0" presStyleCnt="4"/>
      <dgm:spPr/>
    </dgm:pt>
    <dgm:pt modelId="{940FF0C9-F5C5-4125-BF4D-17BE3C64A720}" type="pres">
      <dgm:prSet presAssocID="{E0A03D22-E2E8-4CC9-86E3-FCB81CAF1C8F}" presName="text" presStyleLbl="fgAcc0" presStyleIdx="0" presStyleCnt="4">
        <dgm:presLayoutVars>
          <dgm:chPref val="3"/>
        </dgm:presLayoutVars>
      </dgm:prSet>
      <dgm:spPr/>
    </dgm:pt>
    <dgm:pt modelId="{63E22AF8-044F-40ED-9F2D-0511D2B1CED4}" type="pres">
      <dgm:prSet presAssocID="{E0A03D22-E2E8-4CC9-86E3-FCB81CAF1C8F}" presName="hierChild2" presStyleCnt="0"/>
      <dgm:spPr/>
    </dgm:pt>
    <dgm:pt modelId="{0CCBE492-0976-48B6-B905-EB63C554AAC5}" type="pres">
      <dgm:prSet presAssocID="{24BBE379-B47C-40DE-97AC-023DCA6B7AC7}" presName="hierRoot1" presStyleCnt="0"/>
      <dgm:spPr/>
    </dgm:pt>
    <dgm:pt modelId="{22299A73-DA41-485F-95FE-5ED3289C0E06}" type="pres">
      <dgm:prSet presAssocID="{24BBE379-B47C-40DE-97AC-023DCA6B7AC7}" presName="composite" presStyleCnt="0"/>
      <dgm:spPr/>
    </dgm:pt>
    <dgm:pt modelId="{36F03C3B-ACE2-488A-9784-F6DA45E48313}" type="pres">
      <dgm:prSet presAssocID="{24BBE379-B47C-40DE-97AC-023DCA6B7AC7}" presName="background" presStyleLbl="node0" presStyleIdx="1" presStyleCnt="4"/>
      <dgm:spPr/>
    </dgm:pt>
    <dgm:pt modelId="{85BD328B-B57E-4A56-93C8-EEBAEC86696D}" type="pres">
      <dgm:prSet presAssocID="{24BBE379-B47C-40DE-97AC-023DCA6B7AC7}" presName="text" presStyleLbl="fgAcc0" presStyleIdx="1" presStyleCnt="4">
        <dgm:presLayoutVars>
          <dgm:chPref val="3"/>
        </dgm:presLayoutVars>
      </dgm:prSet>
      <dgm:spPr/>
    </dgm:pt>
    <dgm:pt modelId="{E0DD2D11-046C-4309-9736-176B6EB88963}" type="pres">
      <dgm:prSet presAssocID="{24BBE379-B47C-40DE-97AC-023DCA6B7AC7}" presName="hierChild2" presStyleCnt="0"/>
      <dgm:spPr/>
    </dgm:pt>
    <dgm:pt modelId="{B7488D5B-36E3-452F-83BD-61BB59700F44}" type="pres">
      <dgm:prSet presAssocID="{77534B99-F1D4-4B27-9C04-53B64C6FD8A8}" presName="hierRoot1" presStyleCnt="0"/>
      <dgm:spPr/>
    </dgm:pt>
    <dgm:pt modelId="{64382380-2A3B-4DFD-B2B4-BF0F15C6378E}" type="pres">
      <dgm:prSet presAssocID="{77534B99-F1D4-4B27-9C04-53B64C6FD8A8}" presName="composite" presStyleCnt="0"/>
      <dgm:spPr/>
    </dgm:pt>
    <dgm:pt modelId="{19B9D02B-BB1E-4A4E-B946-DCB9A79EE743}" type="pres">
      <dgm:prSet presAssocID="{77534B99-F1D4-4B27-9C04-53B64C6FD8A8}" presName="background" presStyleLbl="node0" presStyleIdx="2" presStyleCnt="4"/>
      <dgm:spPr/>
    </dgm:pt>
    <dgm:pt modelId="{8005FFD8-18C3-48DC-90A5-428E8704ECA3}" type="pres">
      <dgm:prSet presAssocID="{77534B99-F1D4-4B27-9C04-53B64C6FD8A8}" presName="text" presStyleLbl="fgAcc0" presStyleIdx="2" presStyleCnt="4">
        <dgm:presLayoutVars>
          <dgm:chPref val="3"/>
        </dgm:presLayoutVars>
      </dgm:prSet>
      <dgm:spPr/>
    </dgm:pt>
    <dgm:pt modelId="{4B74E993-59E4-42ED-989D-078ADEE8D106}" type="pres">
      <dgm:prSet presAssocID="{77534B99-F1D4-4B27-9C04-53B64C6FD8A8}" presName="hierChild2" presStyleCnt="0"/>
      <dgm:spPr/>
    </dgm:pt>
    <dgm:pt modelId="{951D86EE-9946-43DD-BDBA-A35DAB29D1A9}" type="pres">
      <dgm:prSet presAssocID="{3234F8A8-3D95-4C9B-8BA3-812B9A321C81}" presName="hierRoot1" presStyleCnt="0"/>
      <dgm:spPr/>
    </dgm:pt>
    <dgm:pt modelId="{1CFAD932-1E52-4991-B39C-FC448C835361}" type="pres">
      <dgm:prSet presAssocID="{3234F8A8-3D95-4C9B-8BA3-812B9A321C81}" presName="composite" presStyleCnt="0"/>
      <dgm:spPr/>
    </dgm:pt>
    <dgm:pt modelId="{98C6B8EB-C2CF-46E8-A740-F8AABA9B7BF0}" type="pres">
      <dgm:prSet presAssocID="{3234F8A8-3D95-4C9B-8BA3-812B9A321C81}" presName="background" presStyleLbl="node0" presStyleIdx="3" presStyleCnt="4"/>
      <dgm:spPr/>
    </dgm:pt>
    <dgm:pt modelId="{04E4CB29-1EE8-49E8-B811-234B011DA306}" type="pres">
      <dgm:prSet presAssocID="{3234F8A8-3D95-4C9B-8BA3-812B9A321C81}" presName="text" presStyleLbl="fgAcc0" presStyleIdx="3" presStyleCnt="4">
        <dgm:presLayoutVars>
          <dgm:chPref val="3"/>
        </dgm:presLayoutVars>
      </dgm:prSet>
      <dgm:spPr/>
    </dgm:pt>
    <dgm:pt modelId="{C7BCF59B-D652-499E-8DD3-A8406779ADA3}" type="pres">
      <dgm:prSet presAssocID="{3234F8A8-3D95-4C9B-8BA3-812B9A321C81}" presName="hierChild2" presStyleCnt="0"/>
      <dgm:spPr/>
    </dgm:pt>
  </dgm:ptLst>
  <dgm:cxnLst>
    <dgm:cxn modelId="{DC0F4604-D33A-4FF0-A6A2-FFBF5546893E}" type="presOf" srcId="{24BBE379-B47C-40DE-97AC-023DCA6B7AC7}" destId="{85BD328B-B57E-4A56-93C8-EEBAEC86696D}" srcOrd="0" destOrd="0" presId="urn:microsoft.com/office/officeart/2005/8/layout/hierarchy1"/>
    <dgm:cxn modelId="{18230136-C2E2-4870-BAA9-F1259006624C}" srcId="{B338BCC2-CC70-4CE9-8E39-FDE8C6B5C544}" destId="{E0A03D22-E2E8-4CC9-86E3-FCB81CAF1C8F}" srcOrd="0" destOrd="0" parTransId="{C6E0AE17-8B82-4354-8F78-3DFC18D07422}" sibTransId="{291DD5D1-8F01-4BED-9C02-84FADD540422}"/>
    <dgm:cxn modelId="{FE5E8243-5260-40CC-BD2B-CAB209E81898}" type="presOf" srcId="{E0A03D22-E2E8-4CC9-86E3-FCB81CAF1C8F}" destId="{940FF0C9-F5C5-4125-BF4D-17BE3C64A720}" srcOrd="0" destOrd="0" presId="urn:microsoft.com/office/officeart/2005/8/layout/hierarchy1"/>
    <dgm:cxn modelId="{6251CE53-E819-48F9-9119-1FDB34C06AA4}" type="presOf" srcId="{3234F8A8-3D95-4C9B-8BA3-812B9A321C81}" destId="{04E4CB29-1EE8-49E8-B811-234B011DA306}" srcOrd="0" destOrd="0" presId="urn:microsoft.com/office/officeart/2005/8/layout/hierarchy1"/>
    <dgm:cxn modelId="{8B72CC57-FAA7-4DCA-B624-26210181094C}" type="presOf" srcId="{B338BCC2-CC70-4CE9-8E39-FDE8C6B5C544}" destId="{4EB70990-2FD4-4E78-9B03-A306EF3F08DE}" srcOrd="0" destOrd="0" presId="urn:microsoft.com/office/officeart/2005/8/layout/hierarchy1"/>
    <dgm:cxn modelId="{239AFDC8-EA11-4171-A8C3-E7DBB8C48966}" srcId="{B338BCC2-CC70-4CE9-8E39-FDE8C6B5C544}" destId="{77534B99-F1D4-4B27-9C04-53B64C6FD8A8}" srcOrd="2" destOrd="0" parTransId="{62010838-1AF3-4072-BA01-ADA1201A30AF}" sibTransId="{AA5B8A09-B454-46EA-9B08-8389D7FB0134}"/>
    <dgm:cxn modelId="{E711FDD2-DC3E-45C3-BCF6-0AC4D6F6F2FA}" type="presOf" srcId="{77534B99-F1D4-4B27-9C04-53B64C6FD8A8}" destId="{8005FFD8-18C3-48DC-90A5-428E8704ECA3}" srcOrd="0" destOrd="0" presId="urn:microsoft.com/office/officeart/2005/8/layout/hierarchy1"/>
    <dgm:cxn modelId="{8D04F1E8-7F87-4AEA-BF96-C85E75001B9B}" srcId="{B338BCC2-CC70-4CE9-8E39-FDE8C6B5C544}" destId="{3234F8A8-3D95-4C9B-8BA3-812B9A321C81}" srcOrd="3" destOrd="0" parTransId="{41D45014-2275-4CCA-AF93-938821528BD2}" sibTransId="{9FDE7046-CB07-4FCF-B5DC-696CF3A0C2C0}"/>
    <dgm:cxn modelId="{917C6AF2-CBF1-4F02-B08F-55BC6CDE992D}" srcId="{B338BCC2-CC70-4CE9-8E39-FDE8C6B5C544}" destId="{24BBE379-B47C-40DE-97AC-023DCA6B7AC7}" srcOrd="1" destOrd="0" parTransId="{9EA607DE-EC04-40F7-963C-37877E946A01}" sibTransId="{2DB4F510-3B53-4AF7-A63D-BE841A2BA4AC}"/>
    <dgm:cxn modelId="{7887C55B-7AB0-4976-91E5-FF34E4957141}" type="presParOf" srcId="{4EB70990-2FD4-4E78-9B03-A306EF3F08DE}" destId="{8DD73270-A4B8-4874-AB24-D76F93F4FC90}" srcOrd="0" destOrd="0" presId="urn:microsoft.com/office/officeart/2005/8/layout/hierarchy1"/>
    <dgm:cxn modelId="{9EC7B831-AE1C-41AB-9967-1F653D1BFC0C}" type="presParOf" srcId="{8DD73270-A4B8-4874-AB24-D76F93F4FC90}" destId="{DAEBCF51-2654-48FF-AA22-3F8FF9D8EB16}" srcOrd="0" destOrd="0" presId="urn:microsoft.com/office/officeart/2005/8/layout/hierarchy1"/>
    <dgm:cxn modelId="{1642062E-B74A-4BA7-966F-B19DB9F667BF}" type="presParOf" srcId="{DAEBCF51-2654-48FF-AA22-3F8FF9D8EB16}" destId="{2434E0AD-A19E-4020-97FD-1C6F819FE31F}" srcOrd="0" destOrd="0" presId="urn:microsoft.com/office/officeart/2005/8/layout/hierarchy1"/>
    <dgm:cxn modelId="{5A156574-352A-4160-89A8-E62682C7C54B}" type="presParOf" srcId="{DAEBCF51-2654-48FF-AA22-3F8FF9D8EB16}" destId="{940FF0C9-F5C5-4125-BF4D-17BE3C64A720}" srcOrd="1" destOrd="0" presId="urn:microsoft.com/office/officeart/2005/8/layout/hierarchy1"/>
    <dgm:cxn modelId="{21AA1BB3-8399-47B5-9E5D-D9642ADD0545}" type="presParOf" srcId="{8DD73270-A4B8-4874-AB24-D76F93F4FC90}" destId="{63E22AF8-044F-40ED-9F2D-0511D2B1CED4}" srcOrd="1" destOrd="0" presId="urn:microsoft.com/office/officeart/2005/8/layout/hierarchy1"/>
    <dgm:cxn modelId="{94398519-06E4-40EE-BB0E-C856EC0F2B3B}" type="presParOf" srcId="{4EB70990-2FD4-4E78-9B03-A306EF3F08DE}" destId="{0CCBE492-0976-48B6-B905-EB63C554AAC5}" srcOrd="1" destOrd="0" presId="urn:microsoft.com/office/officeart/2005/8/layout/hierarchy1"/>
    <dgm:cxn modelId="{9AA55C88-2AE9-4E81-8A3C-626E71C25152}" type="presParOf" srcId="{0CCBE492-0976-48B6-B905-EB63C554AAC5}" destId="{22299A73-DA41-485F-95FE-5ED3289C0E06}" srcOrd="0" destOrd="0" presId="urn:microsoft.com/office/officeart/2005/8/layout/hierarchy1"/>
    <dgm:cxn modelId="{95F44D70-B6E9-4978-A066-0C785DA6E158}" type="presParOf" srcId="{22299A73-DA41-485F-95FE-5ED3289C0E06}" destId="{36F03C3B-ACE2-488A-9784-F6DA45E48313}" srcOrd="0" destOrd="0" presId="urn:microsoft.com/office/officeart/2005/8/layout/hierarchy1"/>
    <dgm:cxn modelId="{BEECEE91-D95D-454F-ABDA-253D14E634F5}" type="presParOf" srcId="{22299A73-DA41-485F-95FE-5ED3289C0E06}" destId="{85BD328B-B57E-4A56-93C8-EEBAEC86696D}" srcOrd="1" destOrd="0" presId="urn:microsoft.com/office/officeart/2005/8/layout/hierarchy1"/>
    <dgm:cxn modelId="{1F10AA79-B289-497F-872C-C320A5A747F7}" type="presParOf" srcId="{0CCBE492-0976-48B6-B905-EB63C554AAC5}" destId="{E0DD2D11-046C-4309-9736-176B6EB88963}" srcOrd="1" destOrd="0" presId="urn:microsoft.com/office/officeart/2005/8/layout/hierarchy1"/>
    <dgm:cxn modelId="{3042E5E6-36EE-46C1-9570-1BD9B2292915}" type="presParOf" srcId="{4EB70990-2FD4-4E78-9B03-A306EF3F08DE}" destId="{B7488D5B-36E3-452F-83BD-61BB59700F44}" srcOrd="2" destOrd="0" presId="urn:microsoft.com/office/officeart/2005/8/layout/hierarchy1"/>
    <dgm:cxn modelId="{31952C8A-FFC8-4265-9706-CED9241C7530}" type="presParOf" srcId="{B7488D5B-36E3-452F-83BD-61BB59700F44}" destId="{64382380-2A3B-4DFD-B2B4-BF0F15C6378E}" srcOrd="0" destOrd="0" presId="urn:microsoft.com/office/officeart/2005/8/layout/hierarchy1"/>
    <dgm:cxn modelId="{6E093A0E-A7C6-45B7-AB81-5880EDA98541}" type="presParOf" srcId="{64382380-2A3B-4DFD-B2B4-BF0F15C6378E}" destId="{19B9D02B-BB1E-4A4E-B946-DCB9A79EE743}" srcOrd="0" destOrd="0" presId="urn:microsoft.com/office/officeart/2005/8/layout/hierarchy1"/>
    <dgm:cxn modelId="{742D80CA-C8B6-42EA-9325-E55D2B8AD008}" type="presParOf" srcId="{64382380-2A3B-4DFD-B2B4-BF0F15C6378E}" destId="{8005FFD8-18C3-48DC-90A5-428E8704ECA3}" srcOrd="1" destOrd="0" presId="urn:microsoft.com/office/officeart/2005/8/layout/hierarchy1"/>
    <dgm:cxn modelId="{B8BB0747-83F2-42C1-8C83-E94E78BC3408}" type="presParOf" srcId="{B7488D5B-36E3-452F-83BD-61BB59700F44}" destId="{4B74E993-59E4-42ED-989D-078ADEE8D106}" srcOrd="1" destOrd="0" presId="urn:microsoft.com/office/officeart/2005/8/layout/hierarchy1"/>
    <dgm:cxn modelId="{B238195C-4AB5-4ED6-8E04-87CCDC5FB725}" type="presParOf" srcId="{4EB70990-2FD4-4E78-9B03-A306EF3F08DE}" destId="{951D86EE-9946-43DD-BDBA-A35DAB29D1A9}" srcOrd="3" destOrd="0" presId="urn:microsoft.com/office/officeart/2005/8/layout/hierarchy1"/>
    <dgm:cxn modelId="{DEBBF2D1-C349-4566-9708-343CDB34432D}" type="presParOf" srcId="{951D86EE-9946-43DD-BDBA-A35DAB29D1A9}" destId="{1CFAD932-1E52-4991-B39C-FC448C835361}" srcOrd="0" destOrd="0" presId="urn:microsoft.com/office/officeart/2005/8/layout/hierarchy1"/>
    <dgm:cxn modelId="{878C0D37-C6F5-4F48-8D12-77AC320E2D34}" type="presParOf" srcId="{1CFAD932-1E52-4991-B39C-FC448C835361}" destId="{98C6B8EB-C2CF-46E8-A740-F8AABA9B7BF0}" srcOrd="0" destOrd="0" presId="urn:microsoft.com/office/officeart/2005/8/layout/hierarchy1"/>
    <dgm:cxn modelId="{B6E2949F-058C-4D01-9370-ABBE3493455C}" type="presParOf" srcId="{1CFAD932-1E52-4991-B39C-FC448C835361}" destId="{04E4CB29-1EE8-49E8-B811-234B011DA306}" srcOrd="1" destOrd="0" presId="urn:microsoft.com/office/officeart/2005/8/layout/hierarchy1"/>
    <dgm:cxn modelId="{1603D3DD-3962-4F19-B8E4-BF45B5CD7CA5}" type="presParOf" srcId="{951D86EE-9946-43DD-BDBA-A35DAB29D1A9}" destId="{C7BCF59B-D652-499E-8DD3-A8406779ADA3}"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A874B-0017-4859-A8EE-37A71145FB4A}">
      <dsp:nvSpPr>
        <dsp:cNvPr id="0" name=""/>
        <dsp:cNvSpPr/>
      </dsp:nvSpPr>
      <dsp:spPr>
        <a:xfrm>
          <a:off x="0" y="891016"/>
          <a:ext cx="2527707" cy="160509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E5FBF21B-6E11-4AEB-8217-F536D86B77CF}">
      <dsp:nvSpPr>
        <dsp:cNvPr id="0" name=""/>
        <dsp:cNvSpPr/>
      </dsp:nvSpPr>
      <dsp:spPr>
        <a:xfrm>
          <a:off x="280856" y="1157830"/>
          <a:ext cx="2527707" cy="160509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Publication 4600 – </a:t>
          </a:r>
          <a:r>
            <a:rPr lang="en-US" sz="1600" i="1" kern="1200"/>
            <a:t>Safeguarding Taxpayer Information – Quick Reference Guide for Business</a:t>
          </a:r>
          <a:endParaRPr lang="en-US" sz="1600" kern="1200"/>
        </a:p>
      </dsp:txBody>
      <dsp:txXfrm>
        <a:off x="327868" y="1204842"/>
        <a:ext cx="2433683" cy="1511070"/>
      </dsp:txXfrm>
    </dsp:sp>
    <dsp:sp modelId="{2AF1B266-191B-4C8B-87A2-B5E31EAB3D06}">
      <dsp:nvSpPr>
        <dsp:cNvPr id="0" name=""/>
        <dsp:cNvSpPr/>
      </dsp:nvSpPr>
      <dsp:spPr>
        <a:xfrm>
          <a:off x="3089420" y="891016"/>
          <a:ext cx="2527707" cy="160509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B60AE381-F4D9-479F-9F4E-65447D8227EC}">
      <dsp:nvSpPr>
        <dsp:cNvPr id="0" name=""/>
        <dsp:cNvSpPr/>
      </dsp:nvSpPr>
      <dsp:spPr>
        <a:xfrm>
          <a:off x="3370276" y="1157830"/>
          <a:ext cx="2527707" cy="160509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Safeguarding taxpayer data is a top priority for the IRS</a:t>
          </a:r>
        </a:p>
      </dsp:txBody>
      <dsp:txXfrm>
        <a:off x="3417288" y="1204842"/>
        <a:ext cx="2433683" cy="1511070"/>
      </dsp:txXfrm>
    </dsp:sp>
    <dsp:sp modelId="{5987641E-6659-46C3-9DBE-28B2C96A1692}">
      <dsp:nvSpPr>
        <dsp:cNvPr id="0" name=""/>
        <dsp:cNvSpPr/>
      </dsp:nvSpPr>
      <dsp:spPr>
        <a:xfrm>
          <a:off x="6178840" y="891016"/>
          <a:ext cx="2527707" cy="1605094"/>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sp>
    <dsp:sp modelId="{319494C3-E34D-4E92-88CF-9D06688F8C92}">
      <dsp:nvSpPr>
        <dsp:cNvPr id="0" name=""/>
        <dsp:cNvSpPr/>
      </dsp:nvSpPr>
      <dsp:spPr>
        <a:xfrm>
          <a:off x="6459696" y="1157830"/>
          <a:ext cx="2527707" cy="1605094"/>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Gramm-Leach Bliley Act (GLB Act) and the Federal Trade Commission (FTC) Financial Privacy and Safeguards Rules</a:t>
          </a:r>
        </a:p>
      </dsp:txBody>
      <dsp:txXfrm>
        <a:off x="6506708" y="1204842"/>
        <a:ext cx="2433683" cy="15110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97B09-3F6F-4C95-B5D1-17F4A0D843C4}">
      <dsp:nvSpPr>
        <dsp:cNvPr id="0" name=""/>
        <dsp:cNvSpPr/>
      </dsp:nvSpPr>
      <dsp:spPr>
        <a:xfrm>
          <a:off x="3996355" y="2128360"/>
          <a:ext cx="2134812" cy="2134812"/>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FF0000"/>
              </a:solidFill>
            </a:rPr>
            <a:t>YOUR NETWORK</a:t>
          </a:r>
        </a:p>
      </dsp:txBody>
      <dsp:txXfrm>
        <a:off x="4308991" y="2440996"/>
        <a:ext cx="1509540" cy="1509540"/>
      </dsp:txXfrm>
    </dsp:sp>
    <dsp:sp modelId="{097D4F2F-8C88-454B-913A-39D13F3F4472}">
      <dsp:nvSpPr>
        <dsp:cNvPr id="0" name=""/>
        <dsp:cNvSpPr/>
      </dsp:nvSpPr>
      <dsp:spPr>
        <a:xfrm>
          <a:off x="4096091" y="959749"/>
          <a:ext cx="1416373" cy="1149414"/>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Buildings next door</a:t>
          </a:r>
        </a:p>
      </dsp:txBody>
      <dsp:txXfrm>
        <a:off x="4303514" y="1128077"/>
        <a:ext cx="1001527" cy="812758"/>
      </dsp:txXfrm>
    </dsp:sp>
    <dsp:sp modelId="{528E6720-BE4E-4FC6-8A20-BA4A79BE6FFF}">
      <dsp:nvSpPr>
        <dsp:cNvPr id="0" name=""/>
        <dsp:cNvSpPr/>
      </dsp:nvSpPr>
      <dsp:spPr>
        <a:xfrm>
          <a:off x="5808670" y="-28660"/>
          <a:ext cx="1690536" cy="1252825"/>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Heating systems</a:t>
          </a:r>
        </a:p>
      </dsp:txBody>
      <dsp:txXfrm>
        <a:off x="6056243" y="154812"/>
        <a:ext cx="1195390" cy="885881"/>
      </dsp:txXfrm>
    </dsp:sp>
    <dsp:sp modelId="{EB3E01B8-A1B9-4C86-B496-AE24C69DAC23}">
      <dsp:nvSpPr>
        <dsp:cNvPr id="0" name=""/>
        <dsp:cNvSpPr/>
      </dsp:nvSpPr>
      <dsp:spPr>
        <a:xfrm>
          <a:off x="5393669" y="1228977"/>
          <a:ext cx="1448672" cy="1200255"/>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Postage meters</a:t>
          </a:r>
        </a:p>
      </dsp:txBody>
      <dsp:txXfrm>
        <a:off x="5605822" y="1404750"/>
        <a:ext cx="1024366" cy="848709"/>
      </dsp:txXfrm>
    </dsp:sp>
    <dsp:sp modelId="{F2070003-281B-4AD6-B965-8865529B0743}">
      <dsp:nvSpPr>
        <dsp:cNvPr id="0" name=""/>
        <dsp:cNvSpPr/>
      </dsp:nvSpPr>
      <dsp:spPr>
        <a:xfrm>
          <a:off x="7267301" y="426623"/>
          <a:ext cx="1602304" cy="1159277"/>
        </a:xfrm>
        <a:prstGeom prst="ellipse">
          <a:avLst/>
        </a:prstGeom>
        <a:solidFill>
          <a:schemeClr val="accent6">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Microwaves</a:t>
          </a:r>
        </a:p>
      </dsp:txBody>
      <dsp:txXfrm>
        <a:off x="7501953" y="596395"/>
        <a:ext cx="1133000" cy="819733"/>
      </dsp:txXfrm>
    </dsp:sp>
    <dsp:sp modelId="{38C57B8C-5080-417F-BE91-5577C04DF21F}">
      <dsp:nvSpPr>
        <dsp:cNvPr id="0" name=""/>
        <dsp:cNvSpPr/>
      </dsp:nvSpPr>
      <dsp:spPr>
        <a:xfrm>
          <a:off x="7756746" y="2149200"/>
          <a:ext cx="1626460" cy="1377925"/>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Vacuums</a:t>
          </a:r>
        </a:p>
      </dsp:txBody>
      <dsp:txXfrm>
        <a:off x="7994936" y="2350992"/>
        <a:ext cx="1150080" cy="974341"/>
      </dsp:txXfrm>
    </dsp:sp>
    <dsp:sp modelId="{6BA10955-E490-48AA-9DE3-D82EC7EDF6CC}">
      <dsp:nvSpPr>
        <dsp:cNvPr id="0" name=""/>
        <dsp:cNvSpPr/>
      </dsp:nvSpPr>
      <dsp:spPr>
        <a:xfrm>
          <a:off x="6207701" y="2329213"/>
          <a:ext cx="1813192" cy="1441179"/>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Refrigerators</a:t>
          </a:r>
        </a:p>
      </dsp:txBody>
      <dsp:txXfrm>
        <a:off x="6473237" y="2540269"/>
        <a:ext cx="1282120" cy="1019067"/>
      </dsp:txXfrm>
    </dsp:sp>
    <dsp:sp modelId="{DA1011D7-19E9-47CF-8947-AEC170CE99A4}">
      <dsp:nvSpPr>
        <dsp:cNvPr id="0" name=""/>
        <dsp:cNvSpPr/>
      </dsp:nvSpPr>
      <dsp:spPr>
        <a:xfrm>
          <a:off x="7362060" y="3530961"/>
          <a:ext cx="1831978" cy="1634188"/>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Water dispensers</a:t>
          </a:r>
        </a:p>
      </dsp:txBody>
      <dsp:txXfrm>
        <a:off x="7630347" y="3770282"/>
        <a:ext cx="1295404" cy="1155546"/>
      </dsp:txXfrm>
    </dsp:sp>
    <dsp:sp modelId="{BADEEFD1-B5EA-4F16-B501-CD2ED46DAF18}">
      <dsp:nvSpPr>
        <dsp:cNvPr id="0" name=""/>
        <dsp:cNvSpPr/>
      </dsp:nvSpPr>
      <dsp:spPr>
        <a:xfrm>
          <a:off x="6010244" y="3651435"/>
          <a:ext cx="1067406" cy="1067406"/>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Coffee makers</a:t>
          </a:r>
        </a:p>
      </dsp:txBody>
      <dsp:txXfrm>
        <a:off x="6166562" y="3807753"/>
        <a:ext cx="754770" cy="754770"/>
      </dsp:txXfrm>
    </dsp:sp>
    <dsp:sp modelId="{1E5CD054-D5CD-4EBB-9EA8-DF9AE0FCAF40}">
      <dsp:nvSpPr>
        <dsp:cNvPr id="0" name=""/>
        <dsp:cNvSpPr/>
      </dsp:nvSpPr>
      <dsp:spPr>
        <a:xfrm>
          <a:off x="6301799" y="4965240"/>
          <a:ext cx="1740779" cy="1562234"/>
        </a:xfrm>
        <a:prstGeom prst="ellipse">
          <a:avLst/>
        </a:prstGeom>
        <a:solidFill>
          <a:schemeClr val="accent6">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Headphones</a:t>
          </a:r>
        </a:p>
      </dsp:txBody>
      <dsp:txXfrm>
        <a:off x="6556730" y="5194024"/>
        <a:ext cx="1230917" cy="1104666"/>
      </dsp:txXfrm>
    </dsp:sp>
    <dsp:sp modelId="{9EC1996A-3EDE-45B4-9740-3A12A5557144}">
      <dsp:nvSpPr>
        <dsp:cNvPr id="0" name=""/>
        <dsp:cNvSpPr/>
      </dsp:nvSpPr>
      <dsp:spPr>
        <a:xfrm>
          <a:off x="4924819" y="4207532"/>
          <a:ext cx="1414761" cy="1161455"/>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Vehicles in your parking lot</a:t>
          </a:r>
        </a:p>
      </dsp:txBody>
      <dsp:txXfrm>
        <a:off x="5132006" y="4377623"/>
        <a:ext cx="1000387" cy="821273"/>
      </dsp:txXfrm>
    </dsp:sp>
    <dsp:sp modelId="{7600BCBB-59B5-4250-A502-5DB9B1FCA0F3}">
      <dsp:nvSpPr>
        <dsp:cNvPr id="0" name=""/>
        <dsp:cNvSpPr/>
      </dsp:nvSpPr>
      <dsp:spPr>
        <a:xfrm>
          <a:off x="4225732" y="5209036"/>
          <a:ext cx="1449003" cy="1436888"/>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Bluetooth</a:t>
          </a:r>
        </a:p>
      </dsp:txBody>
      <dsp:txXfrm>
        <a:off x="4437934" y="5419463"/>
        <a:ext cx="1024599" cy="1016034"/>
      </dsp:txXfrm>
    </dsp:sp>
    <dsp:sp modelId="{E919FA1A-DF38-4AB5-AC85-C66ECFFEFBC0}">
      <dsp:nvSpPr>
        <dsp:cNvPr id="0" name=""/>
        <dsp:cNvSpPr/>
      </dsp:nvSpPr>
      <dsp:spPr>
        <a:xfrm>
          <a:off x="3815658" y="4432943"/>
          <a:ext cx="1067406" cy="1067406"/>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Wi-fi</a:t>
          </a:r>
        </a:p>
      </dsp:txBody>
      <dsp:txXfrm>
        <a:off x="3971976" y="4589261"/>
        <a:ext cx="754770" cy="754770"/>
      </dsp:txXfrm>
    </dsp:sp>
    <dsp:sp modelId="{60D6F7C2-7A27-4A1E-97C9-044A93F85DA5}">
      <dsp:nvSpPr>
        <dsp:cNvPr id="0" name=""/>
        <dsp:cNvSpPr/>
      </dsp:nvSpPr>
      <dsp:spPr>
        <a:xfrm>
          <a:off x="1944587" y="4846767"/>
          <a:ext cx="2021507" cy="1215305"/>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Elevators</a:t>
          </a:r>
        </a:p>
      </dsp:txBody>
      <dsp:txXfrm>
        <a:off x="2240630" y="5024744"/>
        <a:ext cx="1429421" cy="859351"/>
      </dsp:txXfrm>
    </dsp:sp>
    <dsp:sp modelId="{8909069C-C2A7-430E-801C-5FB0F9DFAFB8}">
      <dsp:nvSpPr>
        <dsp:cNvPr id="0" name=""/>
        <dsp:cNvSpPr/>
      </dsp:nvSpPr>
      <dsp:spPr>
        <a:xfrm>
          <a:off x="3260692" y="3586574"/>
          <a:ext cx="1067406" cy="1067406"/>
        </a:xfrm>
        <a:prstGeom prst="ellipse">
          <a:avLst/>
        </a:prstGeom>
        <a:solidFill>
          <a:schemeClr val="accent6">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Copiers</a:t>
          </a:r>
        </a:p>
      </dsp:txBody>
      <dsp:txXfrm>
        <a:off x="3417010" y="3742892"/>
        <a:ext cx="754770" cy="754770"/>
      </dsp:txXfrm>
    </dsp:sp>
    <dsp:sp modelId="{609AC063-8EAD-49B8-8FA7-B7B51A60530E}">
      <dsp:nvSpPr>
        <dsp:cNvPr id="0" name=""/>
        <dsp:cNvSpPr/>
      </dsp:nvSpPr>
      <dsp:spPr>
        <a:xfrm>
          <a:off x="1932043" y="3506209"/>
          <a:ext cx="1067406" cy="1067406"/>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Stereos</a:t>
          </a:r>
        </a:p>
      </dsp:txBody>
      <dsp:txXfrm>
        <a:off x="2088361" y="3662527"/>
        <a:ext cx="754770" cy="754770"/>
      </dsp:txXfrm>
    </dsp:sp>
    <dsp:sp modelId="{8915225A-CC35-4E98-BE98-B918D9C8D134}">
      <dsp:nvSpPr>
        <dsp:cNvPr id="0" name=""/>
        <dsp:cNvSpPr/>
      </dsp:nvSpPr>
      <dsp:spPr>
        <a:xfrm>
          <a:off x="2771425" y="2613409"/>
          <a:ext cx="1067406" cy="1067406"/>
        </a:xfrm>
        <a:prstGeom prst="ellipse">
          <a:avLst/>
        </a:prstGeom>
        <a:solidFill>
          <a:schemeClr val="accent3">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Tablets</a:t>
          </a:r>
        </a:p>
      </dsp:txBody>
      <dsp:txXfrm>
        <a:off x="2927743" y="2769727"/>
        <a:ext cx="754770" cy="754770"/>
      </dsp:txXfrm>
    </dsp:sp>
    <dsp:sp modelId="{9C145BF5-B1BF-450D-BA1F-A6E3DE4C120D}">
      <dsp:nvSpPr>
        <dsp:cNvPr id="0" name=""/>
        <dsp:cNvSpPr/>
      </dsp:nvSpPr>
      <dsp:spPr>
        <a:xfrm>
          <a:off x="1312001" y="1722588"/>
          <a:ext cx="1788535" cy="1225627"/>
        </a:xfrm>
        <a:prstGeom prst="ellipse">
          <a:avLst/>
        </a:prstGeom>
        <a:solidFill>
          <a:schemeClr val="accent4">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calculators</a:t>
          </a:r>
        </a:p>
      </dsp:txBody>
      <dsp:txXfrm>
        <a:off x="1573926" y="1902077"/>
        <a:ext cx="1264685" cy="866649"/>
      </dsp:txXfrm>
    </dsp:sp>
    <dsp:sp modelId="{1628705C-C539-47E3-B8A4-6F568644FB47}">
      <dsp:nvSpPr>
        <dsp:cNvPr id="0" name=""/>
        <dsp:cNvSpPr/>
      </dsp:nvSpPr>
      <dsp:spPr>
        <a:xfrm>
          <a:off x="3179604" y="1494283"/>
          <a:ext cx="1067406" cy="1067406"/>
        </a:xfrm>
        <a:prstGeom prst="ellipse">
          <a:avLst/>
        </a:prstGeom>
        <a:solidFill>
          <a:schemeClr val="accent5">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printers</a:t>
          </a:r>
        </a:p>
      </dsp:txBody>
      <dsp:txXfrm>
        <a:off x="3335922" y="1650601"/>
        <a:ext cx="754770" cy="754770"/>
      </dsp:txXfrm>
    </dsp:sp>
    <dsp:sp modelId="{1E9026C0-F155-4B3D-B82D-569D99D0C71E}">
      <dsp:nvSpPr>
        <dsp:cNvPr id="0" name=""/>
        <dsp:cNvSpPr/>
      </dsp:nvSpPr>
      <dsp:spPr>
        <a:xfrm>
          <a:off x="1847193" y="126145"/>
          <a:ext cx="1567592" cy="1200266"/>
        </a:xfrm>
        <a:prstGeom prst="ellipse">
          <a:avLst/>
        </a:prstGeom>
        <a:solidFill>
          <a:schemeClr val="accent6">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Gaming systems</a:t>
          </a:r>
        </a:p>
      </dsp:txBody>
      <dsp:txXfrm>
        <a:off x="2076762" y="301920"/>
        <a:ext cx="1108454" cy="848716"/>
      </dsp:txXfrm>
    </dsp:sp>
    <dsp:sp modelId="{AC01F9DD-889E-4427-B98E-E3AFE9819C27}">
      <dsp:nvSpPr>
        <dsp:cNvPr id="0" name=""/>
        <dsp:cNvSpPr/>
      </dsp:nvSpPr>
      <dsp:spPr>
        <a:xfrm>
          <a:off x="3883630" y="0"/>
          <a:ext cx="1385557" cy="1076628"/>
        </a:xfrm>
        <a:prstGeom prst="ellipse">
          <a:avLst/>
        </a:prstGeom>
        <a:solidFill>
          <a:schemeClr val="accent2">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Vending machines</a:t>
          </a:r>
        </a:p>
      </dsp:txBody>
      <dsp:txXfrm>
        <a:off x="4086540" y="157669"/>
        <a:ext cx="979737" cy="761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4FF5F-9D9D-4F1B-A01A-6C74D417C363}">
      <dsp:nvSpPr>
        <dsp:cNvPr id="0" name=""/>
        <dsp:cNvSpPr/>
      </dsp:nvSpPr>
      <dsp:spPr>
        <a:xfrm>
          <a:off x="690462" y="0"/>
          <a:ext cx="2295424" cy="2303593"/>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Cyber Security Best Practice Security Toolbox</a:t>
          </a:r>
          <a:endParaRPr lang="en-US" sz="1050" kern="1200" dirty="0">
            <a:solidFill>
              <a:sysClr val="windowText" lastClr="000000"/>
            </a:solidFill>
            <a:latin typeface="Calibri"/>
            <a:ea typeface="+mn-ea"/>
            <a:cs typeface="+mn-cs"/>
          </a:endParaRPr>
        </a:p>
      </dsp:txBody>
      <dsp:txXfrm>
        <a:off x="1026619" y="337353"/>
        <a:ext cx="1623110" cy="1628887"/>
      </dsp:txXfrm>
    </dsp:sp>
    <dsp:sp modelId="{19B5926B-47D4-424A-BA57-011F84DF4C22}">
      <dsp:nvSpPr>
        <dsp:cNvPr id="0" name=""/>
        <dsp:cNvSpPr/>
      </dsp:nvSpPr>
      <dsp:spPr>
        <a:xfrm rot="5379204">
          <a:off x="3654027" y="1492106"/>
          <a:ext cx="397680" cy="145313"/>
        </a:xfrm>
        <a:prstGeom prst="triangle">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55A28DC5-6634-4784-910C-FB6B807A677A}">
      <dsp:nvSpPr>
        <dsp:cNvPr id="0" name=""/>
        <dsp:cNvSpPr/>
      </dsp:nvSpPr>
      <dsp:spPr>
        <a:xfrm>
          <a:off x="1322676" y="2543019"/>
          <a:ext cx="1054834" cy="1157962"/>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Facility Security</a:t>
          </a:r>
          <a:endParaRPr lang="en-US" sz="1050" kern="1200" dirty="0">
            <a:solidFill>
              <a:sysClr val="windowText" lastClr="000000"/>
            </a:solidFill>
            <a:latin typeface="Calibri"/>
            <a:ea typeface="+mn-ea"/>
            <a:cs typeface="+mn-cs"/>
          </a:endParaRPr>
        </a:p>
      </dsp:txBody>
      <dsp:txXfrm>
        <a:off x="1477153" y="2712599"/>
        <a:ext cx="745880" cy="818802"/>
      </dsp:txXfrm>
    </dsp:sp>
    <dsp:sp modelId="{A6D64FC3-33FA-40DE-9F29-8F1305C0712D}">
      <dsp:nvSpPr>
        <dsp:cNvPr id="0" name=""/>
        <dsp:cNvSpPr/>
      </dsp:nvSpPr>
      <dsp:spPr>
        <a:xfrm rot="10869537">
          <a:off x="1578953" y="3823557"/>
          <a:ext cx="435184" cy="171224"/>
        </a:xfrm>
        <a:prstGeom prst="triangle">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1B36CB5-B896-4DF1-AC75-39D3F6E6EAD0}">
      <dsp:nvSpPr>
        <dsp:cNvPr id="0" name=""/>
        <dsp:cNvSpPr/>
      </dsp:nvSpPr>
      <dsp:spPr>
        <a:xfrm>
          <a:off x="1291484" y="4084839"/>
          <a:ext cx="1054834" cy="1157962"/>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Network Security</a:t>
          </a:r>
        </a:p>
      </dsp:txBody>
      <dsp:txXfrm>
        <a:off x="1445961" y="4254419"/>
        <a:ext cx="745880" cy="818802"/>
      </dsp:txXfrm>
    </dsp:sp>
    <dsp:sp modelId="{AC162793-F8AE-4215-9F38-6AAD1FC25724}">
      <dsp:nvSpPr>
        <dsp:cNvPr id="0" name=""/>
        <dsp:cNvSpPr/>
      </dsp:nvSpPr>
      <dsp:spPr>
        <a:xfrm rot="10831119">
          <a:off x="1595278" y="5467596"/>
          <a:ext cx="435184" cy="126915"/>
        </a:xfrm>
        <a:prstGeom prst="triangle">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D0AC425B-7E1B-4B8E-BB08-B682F9A2CD87}">
      <dsp:nvSpPr>
        <dsp:cNvPr id="0" name=""/>
        <dsp:cNvSpPr/>
      </dsp:nvSpPr>
      <dsp:spPr>
        <a:xfrm>
          <a:off x="1276863" y="5700038"/>
          <a:ext cx="1054834" cy="1157962"/>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Email/Website/Wireless Security</a:t>
          </a:r>
          <a:endParaRPr lang="en-US" sz="1050" kern="1200" dirty="0">
            <a:solidFill>
              <a:sysClr val="windowText" lastClr="000000"/>
            </a:solidFill>
            <a:latin typeface="Calibri"/>
            <a:ea typeface="+mn-ea"/>
            <a:cs typeface="+mn-cs"/>
          </a:endParaRPr>
        </a:p>
      </dsp:txBody>
      <dsp:txXfrm>
        <a:off x="1431340" y="5869618"/>
        <a:ext cx="745880" cy="818802"/>
      </dsp:txXfrm>
    </dsp:sp>
    <dsp:sp modelId="{E5654DCD-135B-4FE5-9F3A-15C9F616FBBD}">
      <dsp:nvSpPr>
        <dsp:cNvPr id="0" name=""/>
        <dsp:cNvSpPr/>
      </dsp:nvSpPr>
      <dsp:spPr>
        <a:xfrm rot="10692538">
          <a:off x="2279039" y="1922157"/>
          <a:ext cx="435184" cy="218216"/>
        </a:xfrm>
        <a:prstGeom prst="triangle">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479AA66-AED6-4649-B930-9834FAA233A8}">
      <dsp:nvSpPr>
        <dsp:cNvPr id="0" name=""/>
        <dsp:cNvSpPr/>
      </dsp:nvSpPr>
      <dsp:spPr>
        <a:xfrm>
          <a:off x="4059444" y="5700038"/>
          <a:ext cx="1054834" cy="1157962"/>
        </a:xfrm>
        <a:prstGeom prst="ellipse">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Policies of staff education of security</a:t>
          </a:r>
        </a:p>
      </dsp:txBody>
      <dsp:txXfrm>
        <a:off x="4213921" y="5869618"/>
        <a:ext cx="745880" cy="818802"/>
      </dsp:txXfrm>
    </dsp:sp>
    <dsp:sp modelId="{B6B3CF40-A9A8-4D5C-A57B-122E0F15FCB9}">
      <dsp:nvSpPr>
        <dsp:cNvPr id="0" name=""/>
        <dsp:cNvSpPr/>
      </dsp:nvSpPr>
      <dsp:spPr>
        <a:xfrm rot="10771469">
          <a:off x="4362891" y="5447047"/>
          <a:ext cx="435184" cy="126915"/>
        </a:xfrm>
        <a:prstGeom prst="triangle">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2F1F0FB9-473B-4A62-85C9-147DD4E72B54}">
      <dsp:nvSpPr>
        <dsp:cNvPr id="0" name=""/>
        <dsp:cNvSpPr/>
      </dsp:nvSpPr>
      <dsp:spPr>
        <a:xfrm>
          <a:off x="4046747" y="4170194"/>
          <a:ext cx="1054834" cy="1157962"/>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Describe how your firm protects clients' data</a:t>
          </a:r>
          <a:endParaRPr lang="en-US" sz="1050" kern="1200" dirty="0">
            <a:solidFill>
              <a:sysClr val="windowText" lastClr="000000"/>
            </a:solidFill>
            <a:latin typeface="Calibri"/>
            <a:ea typeface="+mn-ea"/>
            <a:cs typeface="+mn-cs"/>
          </a:endParaRPr>
        </a:p>
      </dsp:txBody>
      <dsp:txXfrm>
        <a:off x="4201224" y="4339774"/>
        <a:ext cx="745880" cy="818802"/>
      </dsp:txXfrm>
    </dsp:sp>
    <dsp:sp modelId="{2D7B53F3-3965-475C-8D8D-B13B131F0F6F}">
      <dsp:nvSpPr>
        <dsp:cNvPr id="0" name=""/>
        <dsp:cNvSpPr/>
      </dsp:nvSpPr>
      <dsp:spPr>
        <a:xfrm rot="10650546">
          <a:off x="4369324" y="3842845"/>
          <a:ext cx="435184" cy="126915"/>
        </a:xfrm>
        <a:prstGeom prst="triangle">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197C53F4-778B-49C6-A418-DD7A29C7B6E8}">
      <dsp:nvSpPr>
        <dsp:cNvPr id="0" name=""/>
        <dsp:cNvSpPr/>
      </dsp:nvSpPr>
      <dsp:spPr>
        <a:xfrm>
          <a:off x="4072142" y="2491633"/>
          <a:ext cx="1054834" cy="1157962"/>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Designates Security Coordinator </a:t>
          </a:r>
          <a:endParaRPr lang="en-US" sz="1050" kern="1200" dirty="0">
            <a:solidFill>
              <a:sysClr val="windowText" lastClr="000000"/>
            </a:solidFill>
            <a:latin typeface="Calibri"/>
            <a:ea typeface="+mn-ea"/>
            <a:cs typeface="+mn-cs"/>
          </a:endParaRPr>
        </a:p>
      </dsp:txBody>
      <dsp:txXfrm>
        <a:off x="4226619" y="2661213"/>
        <a:ext cx="745880" cy="818802"/>
      </dsp:txXfrm>
    </dsp:sp>
    <dsp:sp modelId="{A1B8EB76-52B1-4859-A772-5F49786FE7E7}">
      <dsp:nvSpPr>
        <dsp:cNvPr id="0" name=""/>
        <dsp:cNvSpPr/>
      </dsp:nvSpPr>
      <dsp:spPr>
        <a:xfrm rot="10845379">
          <a:off x="4349588" y="2191323"/>
          <a:ext cx="435184" cy="126915"/>
        </a:xfrm>
        <a:prstGeom prst="triangle">
          <a:avLst/>
        </a:prstGeom>
        <a:solidFill>
          <a:srgbClr val="9BBB5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CF6A223-3068-4E10-BC31-852CE4062033}">
      <dsp:nvSpPr>
        <dsp:cNvPr id="0" name=""/>
        <dsp:cNvSpPr/>
      </dsp:nvSpPr>
      <dsp:spPr>
        <a:xfrm>
          <a:off x="3590214" y="126497"/>
          <a:ext cx="2069495" cy="2039639"/>
        </a:xfrm>
        <a:prstGeom prst="ellipse">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Develop Policies</a:t>
          </a:r>
        </a:p>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Written Information Security Plan</a:t>
          </a:r>
          <a:endParaRPr lang="en-US" sz="1050" kern="1200" dirty="0">
            <a:solidFill>
              <a:sysClr val="windowText" lastClr="000000"/>
            </a:solidFill>
            <a:latin typeface="Calibri"/>
            <a:ea typeface="+mn-ea"/>
            <a:cs typeface="+mn-cs"/>
          </a:endParaRPr>
        </a:p>
      </dsp:txBody>
      <dsp:txXfrm>
        <a:off x="3893285" y="425195"/>
        <a:ext cx="1463353" cy="1442243"/>
      </dsp:txXfrm>
    </dsp:sp>
    <dsp:sp modelId="{1E930AD9-B4A8-4AC3-BAB5-A5A87A06DBF4}">
      <dsp:nvSpPr>
        <dsp:cNvPr id="0" name=""/>
        <dsp:cNvSpPr/>
      </dsp:nvSpPr>
      <dsp:spPr>
        <a:xfrm rot="5491035">
          <a:off x="4216252" y="1034417"/>
          <a:ext cx="435184" cy="126915"/>
        </a:xfrm>
        <a:prstGeom prst="triangle">
          <a:avLst/>
        </a:prstGeom>
        <a:solidFill>
          <a:srgbClr val="8064A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A81814-CC06-4B9C-A120-A5D6256753C1}">
      <dsp:nvSpPr>
        <dsp:cNvPr id="0" name=""/>
        <dsp:cNvSpPr/>
      </dsp:nvSpPr>
      <dsp:spPr>
        <a:xfrm>
          <a:off x="6205202" y="266191"/>
          <a:ext cx="1859300" cy="1893211"/>
        </a:xfrm>
        <a:prstGeom prst="ellipse">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Security Coordinator practices strong security measures</a:t>
          </a:r>
          <a:endParaRPr lang="en-US" sz="1050" kern="1200" dirty="0">
            <a:solidFill>
              <a:sysClr val="windowText" lastClr="000000"/>
            </a:solidFill>
            <a:latin typeface="Calibri"/>
            <a:ea typeface="+mn-ea"/>
            <a:cs typeface="+mn-cs"/>
          </a:endParaRPr>
        </a:p>
      </dsp:txBody>
      <dsp:txXfrm>
        <a:off x="6477490" y="543445"/>
        <a:ext cx="1314724" cy="1338703"/>
      </dsp:txXfrm>
    </dsp:sp>
    <dsp:sp modelId="{D99963A3-F256-4A2D-9DDF-C07270ACB47E}">
      <dsp:nvSpPr>
        <dsp:cNvPr id="0" name=""/>
        <dsp:cNvSpPr/>
      </dsp:nvSpPr>
      <dsp:spPr>
        <a:xfrm rot="10823580">
          <a:off x="6909626" y="2262281"/>
          <a:ext cx="435184" cy="126915"/>
        </a:xfrm>
        <a:prstGeom prst="triangle">
          <a:avLst/>
        </a:prstGeom>
        <a:solidFill>
          <a:srgbClr val="4BACC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5A23571-7DEC-491D-9061-55D4866FA09F}">
      <dsp:nvSpPr>
        <dsp:cNvPr id="0" name=""/>
        <dsp:cNvSpPr/>
      </dsp:nvSpPr>
      <dsp:spPr>
        <a:xfrm>
          <a:off x="6594738" y="2484899"/>
          <a:ext cx="1054834" cy="1157962"/>
        </a:xfrm>
        <a:prstGeom prst="ellipse">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Train Employees</a:t>
          </a:r>
        </a:p>
      </dsp:txBody>
      <dsp:txXfrm>
        <a:off x="6749215" y="2654479"/>
        <a:ext cx="745880" cy="818802"/>
      </dsp:txXfrm>
    </dsp:sp>
    <dsp:sp modelId="{257F0391-C696-43C3-85B4-29220BCF6C35}">
      <dsp:nvSpPr>
        <dsp:cNvPr id="0" name=""/>
        <dsp:cNvSpPr/>
      </dsp:nvSpPr>
      <dsp:spPr>
        <a:xfrm rot="10748386">
          <a:off x="6917139" y="3838002"/>
          <a:ext cx="435184" cy="126915"/>
        </a:xfrm>
        <a:prstGeom prst="triangle">
          <a:avLst/>
        </a:prstGeom>
        <a:solidFill>
          <a:srgbClr val="F79646">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25D825E-93AF-491E-82CA-F6C17F465E32}">
      <dsp:nvSpPr>
        <dsp:cNvPr id="0" name=""/>
        <dsp:cNvSpPr/>
      </dsp:nvSpPr>
      <dsp:spPr>
        <a:xfrm>
          <a:off x="6459199" y="4152902"/>
          <a:ext cx="1376700" cy="1204488"/>
        </a:xfrm>
        <a:prstGeom prst="ellipse">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Issue WISP to Employees and get Signatures</a:t>
          </a:r>
        </a:p>
      </dsp:txBody>
      <dsp:txXfrm>
        <a:off x="6660812" y="4329295"/>
        <a:ext cx="973474" cy="851702"/>
      </dsp:txXfrm>
    </dsp:sp>
    <dsp:sp modelId="{81242ABA-9315-462C-A75E-F6022FAB4AAB}">
      <dsp:nvSpPr>
        <dsp:cNvPr id="0" name=""/>
        <dsp:cNvSpPr/>
      </dsp:nvSpPr>
      <dsp:spPr>
        <a:xfrm rot="10691365">
          <a:off x="6954239" y="5459842"/>
          <a:ext cx="435184" cy="126915"/>
        </a:xfrm>
        <a:prstGeom prst="triangle">
          <a:avLst/>
        </a:prstGeom>
        <a:solidFill>
          <a:srgbClr val="C0504D">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6DFBBBC-2014-4B34-AE6B-DC49DD5FAD79}">
      <dsp:nvSpPr>
        <dsp:cNvPr id="0" name=""/>
        <dsp:cNvSpPr/>
      </dsp:nvSpPr>
      <dsp:spPr>
        <a:xfrm>
          <a:off x="6680749" y="5681985"/>
          <a:ext cx="1025357" cy="1049018"/>
        </a:xfrm>
        <a:prstGeom prst="ellipse">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a:solidFill>
                <a:sysClr val="windowText" lastClr="000000"/>
              </a:solidFill>
              <a:latin typeface="Calibri"/>
              <a:ea typeface="+mn-ea"/>
              <a:cs typeface="+mn-cs"/>
            </a:rPr>
            <a:t>Heed security warnings &amp; install patches</a:t>
          </a:r>
          <a:endParaRPr lang="en-US" sz="1050" kern="1200" dirty="0">
            <a:solidFill>
              <a:sysClr val="windowText" lastClr="000000"/>
            </a:solidFill>
            <a:latin typeface="Calibri"/>
            <a:ea typeface="+mn-ea"/>
            <a:cs typeface="+mn-cs"/>
          </a:endParaRPr>
        </a:p>
      </dsp:txBody>
      <dsp:txXfrm>
        <a:off x="6830909" y="5835610"/>
        <a:ext cx="725037" cy="741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4E0AD-A19E-4020-97FD-1C6F819FE31F}">
      <dsp:nvSpPr>
        <dsp:cNvPr id="0" name=""/>
        <dsp:cNvSpPr/>
      </dsp:nvSpPr>
      <dsp:spPr>
        <a:xfrm>
          <a:off x="2738" y="821421"/>
          <a:ext cx="1955138" cy="1241512"/>
        </a:xfrm>
        <a:prstGeom prst="roundRect">
          <a:avLst>
            <a:gd name="adj" fmla="val 10000"/>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940FF0C9-F5C5-4125-BF4D-17BE3C64A720}">
      <dsp:nvSpPr>
        <dsp:cNvPr id="0" name=""/>
        <dsp:cNvSpPr/>
      </dsp:nvSpPr>
      <dsp:spPr>
        <a:xfrm>
          <a:off x="219975" y="1027797"/>
          <a:ext cx="1955138" cy="1241512"/>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Consider your office</a:t>
          </a:r>
        </a:p>
      </dsp:txBody>
      <dsp:txXfrm>
        <a:off x="256338" y="1064160"/>
        <a:ext cx="1882412" cy="1168786"/>
      </dsp:txXfrm>
    </dsp:sp>
    <dsp:sp modelId="{36F03C3B-ACE2-488A-9784-F6DA45E48313}">
      <dsp:nvSpPr>
        <dsp:cNvPr id="0" name=""/>
        <dsp:cNvSpPr/>
      </dsp:nvSpPr>
      <dsp:spPr>
        <a:xfrm>
          <a:off x="2392351" y="821421"/>
          <a:ext cx="1955138" cy="1241512"/>
        </a:xfrm>
        <a:prstGeom prst="roundRect">
          <a:avLst>
            <a:gd name="adj" fmla="val 10000"/>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85BD328B-B57E-4A56-93C8-EEBAEC86696D}">
      <dsp:nvSpPr>
        <dsp:cNvPr id="0" name=""/>
        <dsp:cNvSpPr/>
      </dsp:nvSpPr>
      <dsp:spPr>
        <a:xfrm>
          <a:off x="2609589" y="1027797"/>
          <a:ext cx="1955138" cy="1241512"/>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Be Honest</a:t>
          </a:r>
        </a:p>
      </dsp:txBody>
      <dsp:txXfrm>
        <a:off x="2645952" y="1064160"/>
        <a:ext cx="1882412" cy="1168786"/>
      </dsp:txXfrm>
    </dsp:sp>
    <dsp:sp modelId="{19B9D02B-BB1E-4A4E-B946-DCB9A79EE743}">
      <dsp:nvSpPr>
        <dsp:cNvPr id="0" name=""/>
        <dsp:cNvSpPr/>
      </dsp:nvSpPr>
      <dsp:spPr>
        <a:xfrm>
          <a:off x="4781964" y="821421"/>
          <a:ext cx="1955138" cy="1241512"/>
        </a:xfrm>
        <a:prstGeom prst="roundRect">
          <a:avLst>
            <a:gd name="adj" fmla="val 10000"/>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8005FFD8-18C3-48DC-90A5-428E8704ECA3}">
      <dsp:nvSpPr>
        <dsp:cNvPr id="0" name=""/>
        <dsp:cNvSpPr/>
      </dsp:nvSpPr>
      <dsp:spPr>
        <a:xfrm>
          <a:off x="4999202" y="1027797"/>
          <a:ext cx="1955138" cy="1241512"/>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Training</a:t>
          </a:r>
        </a:p>
      </dsp:txBody>
      <dsp:txXfrm>
        <a:off x="5035565" y="1064160"/>
        <a:ext cx="1882412" cy="1168786"/>
      </dsp:txXfrm>
    </dsp:sp>
    <dsp:sp modelId="{98C6B8EB-C2CF-46E8-A740-F8AABA9B7BF0}">
      <dsp:nvSpPr>
        <dsp:cNvPr id="0" name=""/>
        <dsp:cNvSpPr/>
      </dsp:nvSpPr>
      <dsp:spPr>
        <a:xfrm>
          <a:off x="7171578" y="821421"/>
          <a:ext cx="1955138" cy="1241512"/>
        </a:xfrm>
        <a:prstGeom prst="roundRect">
          <a:avLst>
            <a:gd name="adj" fmla="val 10000"/>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dsp:spPr>
      <dsp:style>
        <a:lnRef idx="0">
          <a:scrgbClr r="0" g="0" b="0"/>
        </a:lnRef>
        <a:fillRef idx="3">
          <a:scrgbClr r="0" g="0" b="0"/>
        </a:fillRef>
        <a:effectRef idx="3">
          <a:scrgbClr r="0" g="0" b="0"/>
        </a:effectRef>
        <a:fontRef idx="minor">
          <a:schemeClr val="lt1"/>
        </a:fontRef>
      </dsp:style>
    </dsp:sp>
    <dsp:sp modelId="{04E4CB29-1EE8-49E8-B811-234B011DA306}">
      <dsp:nvSpPr>
        <dsp:cNvPr id="0" name=""/>
        <dsp:cNvSpPr/>
      </dsp:nvSpPr>
      <dsp:spPr>
        <a:xfrm>
          <a:off x="7388815" y="1027797"/>
          <a:ext cx="1955138" cy="1241512"/>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Know what you don’t know</a:t>
          </a:r>
        </a:p>
      </dsp:txBody>
      <dsp:txXfrm>
        <a:off x="7425178" y="1064160"/>
        <a:ext cx="1882412" cy="11687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5574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18063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40307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0313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87268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40220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5259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31664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27357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36225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20619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30204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731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95525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7785117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18359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4257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4081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10/20/2018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10/20/2018</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749055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omments" Target="../comments/comment1.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png"/><Relationship Id="rId7" Type="http://schemas.openxmlformats.org/officeDocument/2006/relationships/diagramQuickStyle" Target="../diagrams/quickStyle4.xml"/><Relationship Id="rId2"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9.png"/><Relationship Id="rId9" Type="http://schemas.microsoft.com/office/2007/relationships/diagramDrawing" Target="../diagrams/drawing4.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hyperlink" Target="http://www.business.ftc.gov/"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BE6AC-8860-41E0-9325-5958B7C38707}"/>
              </a:ext>
            </a:extLst>
          </p:cNvPr>
          <p:cNvSpPr>
            <a:spLocks noGrp="1"/>
          </p:cNvSpPr>
          <p:nvPr>
            <p:ph type="ctrTitle"/>
          </p:nvPr>
        </p:nvSpPr>
        <p:spPr/>
        <p:txBody>
          <a:bodyPr>
            <a:normAutofit fontScale="90000"/>
          </a:bodyPr>
          <a:lstStyle/>
          <a:p>
            <a:r>
              <a:rPr lang="en-US" b="1" dirty="0"/>
              <a:t>IS YOUR OFFICE IRS AUDIT PROOF?</a:t>
            </a:r>
            <a:br>
              <a:rPr lang="en-US" dirty="0"/>
            </a:br>
            <a:endParaRPr lang="en-US" dirty="0"/>
          </a:p>
        </p:txBody>
      </p:sp>
      <p:sp>
        <p:nvSpPr>
          <p:cNvPr id="3" name="Subtitle 2">
            <a:extLst>
              <a:ext uri="{FF2B5EF4-FFF2-40B4-BE49-F238E27FC236}">
                <a16:creationId xmlns:a16="http://schemas.microsoft.com/office/drawing/2014/main" id="{1F360D32-561E-4D4D-95FC-F23E91EAACCB}"/>
              </a:ext>
            </a:extLst>
          </p:cNvPr>
          <p:cNvSpPr>
            <a:spLocks noGrp="1"/>
          </p:cNvSpPr>
          <p:nvPr>
            <p:ph type="subTitle" idx="1"/>
          </p:nvPr>
        </p:nvSpPr>
        <p:spPr/>
        <p:txBody>
          <a:bodyPr>
            <a:normAutofit/>
          </a:bodyPr>
          <a:lstStyle/>
          <a:p>
            <a:r>
              <a:rPr lang="en-US" sz="2400" dirty="0">
                <a:solidFill>
                  <a:schemeClr val="accent5">
                    <a:lumMod val="75000"/>
                  </a:schemeClr>
                </a:solidFill>
              </a:rPr>
              <a:t>Presented by:  Melinda Garvin, EA</a:t>
            </a:r>
          </a:p>
        </p:txBody>
      </p:sp>
    </p:spTree>
    <p:extLst>
      <p:ext uri="{BB962C8B-B14F-4D97-AF65-F5344CB8AC3E}">
        <p14:creationId xmlns:p14="http://schemas.microsoft.com/office/powerpoint/2010/main" val="1600574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8"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048" name="Rectangle 10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7" name="Group 106"/>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108"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9"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0"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11"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12"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13"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14"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15"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16"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17"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18"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19"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21" name="Group 120"/>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22"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3"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24"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25"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26"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27"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28"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29"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30"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31"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32"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33"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35" name="Rectangle 13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7"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1026" name="Picture 2" descr="C:\Documents and Settings\mgarvin\Local Settings\Temporary Internet Files\Content.IE5\4VC7G1CJ\MP900439339[1].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25579" r="30123" b="1"/>
          <a:stretch/>
        </p:blipFill>
        <p:spPr bwMode="auto">
          <a:xfrm>
            <a:off x="-1554" y="1731"/>
            <a:ext cx="465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3096" y="624110"/>
            <a:ext cx="5021516" cy="1280890"/>
          </a:xfrm>
        </p:spPr>
        <p:txBody>
          <a:bodyPr vert="horz" lIns="91440" tIns="45720" rIns="91440" bIns="45720" rtlCol="0" anchor="t">
            <a:normAutofit/>
          </a:bodyPr>
          <a:lstStyle/>
          <a:p>
            <a:pPr lvl="0">
              <a:lnSpc>
                <a:spcPct val="90000"/>
              </a:lnSpc>
            </a:pPr>
            <a:r>
              <a:rPr lang="en-US" sz="2000"/>
              <a:t>How do you coach….teach…instruct…advise…guide…your clients regarding:</a:t>
            </a:r>
            <a:br>
              <a:rPr lang="en-US" sz="2000"/>
            </a:br>
            <a:endParaRPr lang="en-US" sz="2000"/>
          </a:p>
        </p:txBody>
      </p:sp>
      <p:sp>
        <p:nvSpPr>
          <p:cNvPr id="3" name="Content Placeholder 2"/>
          <p:cNvSpPr>
            <a:spLocks noGrp="1"/>
          </p:cNvSpPr>
          <p:nvPr>
            <p:ph sz="half" idx="1"/>
          </p:nvPr>
        </p:nvSpPr>
        <p:spPr>
          <a:xfrm>
            <a:off x="6438191" y="2133600"/>
            <a:ext cx="5066419" cy="3777622"/>
          </a:xfrm>
        </p:spPr>
        <p:txBody>
          <a:bodyPr vert="horz" lIns="91440" tIns="45720" rIns="91440" bIns="45720" rtlCol="0">
            <a:normAutofit/>
          </a:bodyPr>
          <a:lstStyle/>
          <a:p>
            <a:pPr lvl="1"/>
            <a:r>
              <a:rPr lang="en-US" dirty="0"/>
              <a:t>Cell phone deduction/percentage of business use </a:t>
            </a:r>
          </a:p>
          <a:p>
            <a:pPr lvl="1"/>
            <a:r>
              <a:rPr lang="en-US" dirty="0"/>
              <a:t>Automobile expenses/business use/documentation </a:t>
            </a:r>
          </a:p>
          <a:p>
            <a:pPr lvl="1"/>
            <a:r>
              <a:rPr lang="en-US" dirty="0"/>
              <a:t>Employee vs. Contractor </a:t>
            </a:r>
          </a:p>
          <a:p>
            <a:pPr lvl="1"/>
            <a:r>
              <a:rPr lang="en-US" dirty="0"/>
              <a:t>EIC/CTC/AOTC/HOH qualifications  </a:t>
            </a:r>
          </a:p>
          <a:p>
            <a:pPr lvl="1"/>
            <a:r>
              <a:rPr lang="en-US" dirty="0"/>
              <a:t>Schedule C Hobby or Business </a:t>
            </a:r>
          </a:p>
          <a:p>
            <a:pPr lvl="1"/>
            <a:r>
              <a:rPr lang="en-US" dirty="0"/>
              <a:t>K-1 Losses – Any Basis?</a:t>
            </a:r>
          </a:p>
          <a:p>
            <a:pPr lvl="1"/>
            <a:r>
              <a:rPr lang="en-US" dirty="0"/>
              <a:t>Procedures for Firing Clients – What constitutes that ‘line in the sand’ to cross before they qualify?</a:t>
            </a:r>
          </a:p>
          <a:p>
            <a:pPr lvl="1"/>
            <a:endParaRPr lang="en-US" dirty="0"/>
          </a:p>
          <a:p>
            <a:pPr lvl="1"/>
            <a:endParaRPr lang="en-US" dirty="0"/>
          </a:p>
          <a:p>
            <a:endParaRPr lang="en-US" dirty="0"/>
          </a:p>
        </p:txBody>
      </p:sp>
    </p:spTree>
    <p:extLst>
      <p:ext uri="{BB962C8B-B14F-4D97-AF65-F5344CB8AC3E}">
        <p14:creationId xmlns:p14="http://schemas.microsoft.com/office/powerpoint/2010/main" val="194982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205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0">
                <a:schemeClr val="bg2">
                  <a:tint val="90000"/>
                  <a:lumMod val="120000"/>
                </a:schemeClr>
              </a:gs>
              <a:gs pos="100000">
                <a:schemeClr val="bg2">
                  <a:shade val="98000"/>
                  <a:satMod val="120000"/>
                  <a:lumMod val="98000"/>
                </a:schemeClr>
              </a:gs>
            </a:gsLst>
            <a:lin ang="5400000" scaled="0"/>
          </a:gradFill>
          <a:ln>
            <a:noFill/>
          </a:ln>
          <a:effectLst/>
        </p:spPr>
      </p:sp>
      <p:grpSp>
        <p:nvGrpSpPr>
          <p:cNvPr id="2068"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069" name="Group 86"/>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157"/>
            <a:ext cx="2356675" cy="6853096"/>
            <a:chOff x="6627813" y="195610"/>
            <a:chExt cx="1952625" cy="5678141"/>
          </a:xfrm>
        </p:grpSpPr>
        <p:sp>
          <p:nvSpPr>
            <p:cNvPr id="88" name="Freeform 27"/>
            <p:cNvSpPr/>
            <p:nvPr>
              <p:extLst>
                <p:ext uri="{386F3935-93C4-4BCD-93E2-E3B085C9AB24}">
                  <p16:designElem xmlns:p16="http://schemas.microsoft.com/office/powerpoint/2015/main" val="1"/>
                </p:ext>
              </p:extLst>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070" name="Rectangle 10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71"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2072" name="Rectangle 10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C:\Documents and Settings\mgarvin\Local Settings\Temporary Internet Files\Content.IE5\QXUD6X6V\MP900439288[1].jpg"/>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34860" r="7362"/>
          <a:stretch/>
        </p:blipFill>
        <p:spPr bwMode="auto">
          <a:xfrm>
            <a:off x="8229598" y="10"/>
            <a:ext cx="3962401" cy="6857990"/>
          </a:xfrm>
          <a:prstGeom prst="rect">
            <a:avLst/>
          </a:prstGeom>
          <a:noFill/>
          <a:extLst>
            <a:ext uri="{909E8E84-426E-40DD-AFC4-6F175D3DCCD1}">
              <a14:hiddenFill xmlns:a14="http://schemas.microsoft.com/office/drawing/2010/main">
                <a:solidFill>
                  <a:srgbClr val="FFFFFF"/>
                </a:solidFill>
              </a14:hiddenFill>
            </a:ext>
          </a:extLst>
        </p:spPr>
      </p:pic>
      <p:sp>
        <p:nvSpPr>
          <p:cNvPr id="2073" name="Rectangle 10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541867" y="787400"/>
            <a:ext cx="7145866" cy="778933"/>
          </a:xfrm>
        </p:spPr>
        <p:txBody>
          <a:bodyPr vert="horz" lIns="91440" tIns="45720" rIns="91440" bIns="45720" rtlCol="0" anchor="ctr">
            <a:normAutofit/>
          </a:bodyPr>
          <a:lstStyle/>
          <a:p>
            <a:r>
              <a:rPr lang="en-US" sz="3200" b="1">
                <a:solidFill>
                  <a:srgbClr val="FEFFFF"/>
                </a:solidFill>
              </a:rPr>
              <a:t>OFFICE PROCEDURES</a:t>
            </a:r>
          </a:p>
        </p:txBody>
      </p:sp>
      <p:sp>
        <p:nvSpPr>
          <p:cNvPr id="3" name="Content Placeholder 2"/>
          <p:cNvSpPr>
            <a:spLocks noGrp="1"/>
          </p:cNvSpPr>
          <p:nvPr>
            <p:ph sz="half" idx="1"/>
          </p:nvPr>
        </p:nvSpPr>
        <p:spPr>
          <a:xfrm>
            <a:off x="541866" y="2032000"/>
            <a:ext cx="7145867" cy="3879222"/>
          </a:xfrm>
        </p:spPr>
        <p:txBody>
          <a:bodyPr vert="horz" lIns="91440" tIns="45720" rIns="91440" bIns="45720" rtlCol="0">
            <a:normAutofit/>
          </a:bodyPr>
          <a:lstStyle/>
          <a:p>
            <a:pPr lvl="1">
              <a:lnSpc>
                <a:spcPct val="90000"/>
              </a:lnSpc>
            </a:pPr>
            <a:r>
              <a:rPr lang="en-US" dirty="0">
                <a:solidFill>
                  <a:srgbClr val="FEFFFF"/>
                </a:solidFill>
              </a:rPr>
              <a:t>Employee handbook	</a:t>
            </a:r>
          </a:p>
          <a:p>
            <a:pPr lvl="1">
              <a:lnSpc>
                <a:spcPct val="90000"/>
              </a:lnSpc>
            </a:pPr>
            <a:r>
              <a:rPr lang="en-US" dirty="0">
                <a:solidFill>
                  <a:srgbClr val="FEFFFF"/>
                </a:solidFill>
              </a:rPr>
              <a:t>8879s – signatures and storage </a:t>
            </a:r>
          </a:p>
          <a:p>
            <a:pPr lvl="1">
              <a:lnSpc>
                <a:spcPct val="90000"/>
              </a:lnSpc>
            </a:pPr>
            <a:r>
              <a:rPr lang="en-US" dirty="0">
                <a:solidFill>
                  <a:srgbClr val="FEFFFF"/>
                </a:solidFill>
              </a:rPr>
              <a:t>8867s – signatures and storage </a:t>
            </a:r>
          </a:p>
          <a:p>
            <a:pPr lvl="1">
              <a:lnSpc>
                <a:spcPct val="90000"/>
              </a:lnSpc>
            </a:pPr>
            <a:r>
              <a:rPr lang="en-US" dirty="0">
                <a:solidFill>
                  <a:srgbClr val="FEFFFF"/>
                </a:solidFill>
              </a:rPr>
              <a:t>8888 – misuse of this form </a:t>
            </a:r>
          </a:p>
          <a:p>
            <a:pPr lvl="1">
              <a:lnSpc>
                <a:spcPct val="90000"/>
              </a:lnSpc>
            </a:pPr>
            <a:r>
              <a:rPr lang="en-US" dirty="0">
                <a:solidFill>
                  <a:srgbClr val="FEFFFF"/>
                </a:solidFill>
              </a:rPr>
              <a:t>Consent forms </a:t>
            </a:r>
          </a:p>
          <a:p>
            <a:pPr lvl="1">
              <a:lnSpc>
                <a:spcPct val="90000"/>
              </a:lnSpc>
            </a:pPr>
            <a:r>
              <a:rPr lang="en-US" dirty="0">
                <a:solidFill>
                  <a:srgbClr val="FEFFFF"/>
                </a:solidFill>
              </a:rPr>
              <a:t>Conflict of Interest forms – including conflicts of interest with yourself! </a:t>
            </a:r>
          </a:p>
          <a:p>
            <a:pPr lvl="1">
              <a:lnSpc>
                <a:spcPct val="90000"/>
              </a:lnSpc>
            </a:pPr>
            <a:r>
              <a:rPr lang="en-US" dirty="0">
                <a:solidFill>
                  <a:srgbClr val="FEFFFF"/>
                </a:solidFill>
              </a:rPr>
              <a:t>Form 2848 – POAs </a:t>
            </a:r>
          </a:p>
          <a:p>
            <a:pPr lvl="1">
              <a:lnSpc>
                <a:spcPct val="90000"/>
              </a:lnSpc>
            </a:pPr>
            <a:r>
              <a:rPr lang="en-US" dirty="0">
                <a:solidFill>
                  <a:srgbClr val="FEFFFF"/>
                </a:solidFill>
              </a:rPr>
              <a:t>Written Security Plans </a:t>
            </a:r>
          </a:p>
          <a:p>
            <a:pPr lvl="1">
              <a:lnSpc>
                <a:spcPct val="90000"/>
              </a:lnSpc>
            </a:pPr>
            <a:r>
              <a:rPr lang="en-US" dirty="0">
                <a:solidFill>
                  <a:srgbClr val="FEFFFF"/>
                </a:solidFill>
              </a:rPr>
              <a:t>Staff Training Files </a:t>
            </a:r>
          </a:p>
          <a:p>
            <a:pPr lvl="1">
              <a:lnSpc>
                <a:spcPct val="90000"/>
              </a:lnSpc>
            </a:pPr>
            <a:r>
              <a:rPr lang="en-US" dirty="0">
                <a:solidFill>
                  <a:srgbClr val="FEFFFF"/>
                </a:solidFill>
              </a:rPr>
              <a:t>Tax Preparer CPEs &amp; Training Files</a:t>
            </a:r>
          </a:p>
          <a:p>
            <a:pPr>
              <a:lnSpc>
                <a:spcPct val="90000"/>
              </a:lnSpc>
            </a:pPr>
            <a:endParaRPr lang="en-US" dirty="0">
              <a:solidFill>
                <a:srgbClr val="FEFFFF"/>
              </a:solidFill>
            </a:endParaRPr>
          </a:p>
        </p:txBody>
      </p:sp>
    </p:spTree>
    <p:extLst>
      <p:ext uri="{BB962C8B-B14F-4D97-AF65-F5344CB8AC3E}">
        <p14:creationId xmlns:p14="http://schemas.microsoft.com/office/powerpoint/2010/main" val="3246140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624110"/>
            <a:ext cx="8911687" cy="1280890"/>
          </a:xfrm>
        </p:spPr>
        <p:txBody>
          <a:bodyPr/>
          <a:lstStyle/>
          <a:p>
            <a:r>
              <a:rPr lang="en-US" sz="4000" b="1">
                <a:solidFill>
                  <a:srgbClr val="00B0F0"/>
                </a:solidFill>
              </a:rPr>
              <a:t>LET’S LOOK AT YOUR OFFICE</a:t>
            </a:r>
            <a:endParaRPr lang="en-US" sz="4000" b="1" dirty="0">
              <a:solidFill>
                <a:srgbClr val="00B0F0"/>
              </a:solidFill>
            </a:endParaRPr>
          </a:p>
        </p:txBody>
      </p:sp>
      <p:pic>
        <p:nvPicPr>
          <p:cNvPr id="3074" name="Picture 2" descr="C:\Documents and Settings\mgarvin\Local Settings\Temporary Internet Files\Content.IE5\2DIXIH81\MP900430536[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44031" y="2057400"/>
            <a:ext cx="3512939" cy="42672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Documents and Settings\mgarvin\Local Settings\Temporary Internet Files\Content.IE5\QXUD6X6V\MP900402508[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171700"/>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91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2D170FAE-1139-4320-AB85-11560201C2E1}"/>
              </a:ext>
            </a:extLst>
          </p:cNvPr>
          <p:cNvGraphicFramePr/>
          <p:nvPr>
            <p:extLst>
              <p:ext uri="{D42A27DB-BD31-4B8C-83A1-F6EECF244321}">
                <p14:modId xmlns:p14="http://schemas.microsoft.com/office/powerpoint/2010/main" val="4165472776"/>
              </p:ext>
            </p:extLst>
          </p:nvPr>
        </p:nvGraphicFramePr>
        <p:xfrm>
          <a:off x="1465730" y="134471"/>
          <a:ext cx="10273552" cy="6535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232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D02BE5B-CD09-4CE6-8FC0-9318197E9974}"/>
              </a:ext>
            </a:extLst>
          </p:cNvPr>
          <p:cNvGraphicFramePr/>
          <p:nvPr>
            <p:extLst>
              <p:ext uri="{D42A27DB-BD31-4B8C-83A1-F6EECF244321}">
                <p14:modId xmlns:p14="http://schemas.microsoft.com/office/powerpoint/2010/main" val="649539836"/>
              </p:ext>
            </p:extLst>
          </p:nvPr>
        </p:nvGraphicFramePr>
        <p:xfrm>
          <a:off x="2984500" y="-1"/>
          <a:ext cx="8661400" cy="7343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316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336117-7263-4EDD-B95A-0EF7A3490DD4}"/>
              </a:ext>
            </a:extLst>
          </p:cNvPr>
          <p:cNvPicPr>
            <a:picLocks noChangeAspect="1"/>
          </p:cNvPicPr>
          <p:nvPr/>
        </p:nvPicPr>
        <p:blipFill>
          <a:blip r:embed="rId2"/>
          <a:stretch>
            <a:fillRect/>
          </a:stretch>
        </p:blipFill>
        <p:spPr>
          <a:xfrm>
            <a:off x="890865" y="998378"/>
            <a:ext cx="10540898" cy="5663675"/>
          </a:xfrm>
          <a:prstGeom prst="rect">
            <a:avLst/>
          </a:prstGeom>
        </p:spPr>
      </p:pic>
      <p:sp>
        <p:nvSpPr>
          <p:cNvPr id="3" name="TextBox 2">
            <a:extLst>
              <a:ext uri="{FF2B5EF4-FFF2-40B4-BE49-F238E27FC236}">
                <a16:creationId xmlns:a16="http://schemas.microsoft.com/office/drawing/2014/main" id="{95839380-488C-4CFB-8695-8499A65AE747}"/>
              </a:ext>
            </a:extLst>
          </p:cNvPr>
          <p:cNvSpPr txBox="1"/>
          <p:nvPr/>
        </p:nvSpPr>
        <p:spPr>
          <a:xfrm>
            <a:off x="1884784" y="195947"/>
            <a:ext cx="8901404" cy="646331"/>
          </a:xfrm>
          <a:prstGeom prst="rect">
            <a:avLst/>
          </a:prstGeom>
          <a:noFill/>
        </p:spPr>
        <p:txBody>
          <a:bodyPr wrap="square" rtlCol="0">
            <a:spAutoFit/>
          </a:bodyPr>
          <a:lstStyle/>
          <a:p>
            <a:r>
              <a:rPr lang="en-US" dirty="0"/>
              <a:t>https://www.irs.gov/e-file-providers/publication-1345-handbook-for-authorized-irs-e-file-providers-of-individual-income-tax-returns</a:t>
            </a:r>
          </a:p>
        </p:txBody>
      </p:sp>
    </p:spTree>
    <p:extLst>
      <p:ext uri="{BB962C8B-B14F-4D97-AF65-F5344CB8AC3E}">
        <p14:creationId xmlns:p14="http://schemas.microsoft.com/office/powerpoint/2010/main" val="3760752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social media post&#10;&#10;Description generated with very high confidence">
            <a:extLst>
              <a:ext uri="{FF2B5EF4-FFF2-40B4-BE49-F238E27FC236}">
                <a16:creationId xmlns:a16="http://schemas.microsoft.com/office/drawing/2014/main" id="{20B88430-D100-4351-AC7C-8F214EAFEA50}"/>
              </a:ext>
            </a:extLst>
          </p:cNvPr>
          <p:cNvPicPr>
            <a:picLocks noChangeAspect="1"/>
          </p:cNvPicPr>
          <p:nvPr/>
        </p:nvPicPr>
        <p:blipFill rotWithShape="1">
          <a:blip r:embed="rId2">
            <a:extLst>
              <a:ext uri="{28A0092B-C50C-407E-A947-70E740481C1C}">
                <a14:useLocalDpi xmlns:a14="http://schemas.microsoft.com/office/drawing/2010/main" val="0"/>
              </a:ext>
            </a:extLst>
          </a:blip>
          <a:srcRect t="6325"/>
          <a:stretch/>
        </p:blipFill>
        <p:spPr>
          <a:xfrm>
            <a:off x="1361414" y="694994"/>
            <a:ext cx="9469171" cy="6041405"/>
          </a:xfrm>
          <a:prstGeom prst="rect">
            <a:avLst/>
          </a:prstGeom>
        </p:spPr>
      </p:pic>
      <p:sp>
        <p:nvSpPr>
          <p:cNvPr id="3" name="Title 1">
            <a:extLst>
              <a:ext uri="{FF2B5EF4-FFF2-40B4-BE49-F238E27FC236}">
                <a16:creationId xmlns:a16="http://schemas.microsoft.com/office/drawing/2014/main" id="{A8E49D38-FE69-4358-BD3D-EB243D32385D}"/>
              </a:ext>
            </a:extLst>
          </p:cNvPr>
          <p:cNvSpPr txBox="1">
            <a:spLocks/>
          </p:cNvSpPr>
          <p:nvPr/>
        </p:nvSpPr>
        <p:spPr>
          <a:xfrm>
            <a:off x="102585" y="218986"/>
            <a:ext cx="11681977" cy="512619"/>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dirty="0"/>
              <a:t>https://rpr.irs.gov/datamart/mainMenuUSIRS.do</a:t>
            </a:r>
          </a:p>
        </p:txBody>
      </p:sp>
    </p:spTree>
    <p:extLst>
      <p:ext uri="{BB962C8B-B14F-4D97-AF65-F5344CB8AC3E}">
        <p14:creationId xmlns:p14="http://schemas.microsoft.com/office/powerpoint/2010/main" val="279604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social media post&#10;&#10;Description generated with very high confidence">
            <a:extLst>
              <a:ext uri="{FF2B5EF4-FFF2-40B4-BE49-F238E27FC236}">
                <a16:creationId xmlns:a16="http://schemas.microsoft.com/office/drawing/2014/main" id="{4DFD3069-683D-4964-B8A2-55AED827AD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828" y="1666173"/>
            <a:ext cx="9688277" cy="4477375"/>
          </a:xfrm>
          <a:prstGeom prst="rect">
            <a:avLst/>
          </a:prstGeom>
        </p:spPr>
      </p:pic>
      <p:sp>
        <p:nvSpPr>
          <p:cNvPr id="3" name="Title 1">
            <a:extLst>
              <a:ext uri="{FF2B5EF4-FFF2-40B4-BE49-F238E27FC236}">
                <a16:creationId xmlns:a16="http://schemas.microsoft.com/office/drawing/2014/main" id="{C46C102D-02B2-4CE7-BB8B-AAABF18A0E32}"/>
              </a:ext>
            </a:extLst>
          </p:cNvPr>
          <p:cNvSpPr txBox="1">
            <a:spLocks/>
          </p:cNvSpPr>
          <p:nvPr/>
        </p:nvSpPr>
        <p:spPr>
          <a:xfrm>
            <a:off x="825500" y="714452"/>
            <a:ext cx="10541000" cy="512619"/>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dirty="0"/>
              <a:t>CHOOSE VIEW RETURNS FILED PER PTIN</a:t>
            </a:r>
          </a:p>
        </p:txBody>
      </p:sp>
    </p:spTree>
    <p:extLst>
      <p:ext uri="{BB962C8B-B14F-4D97-AF65-F5344CB8AC3E}">
        <p14:creationId xmlns:p14="http://schemas.microsoft.com/office/powerpoint/2010/main" val="176341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generated with very high confidence">
            <a:extLst>
              <a:ext uri="{FF2B5EF4-FFF2-40B4-BE49-F238E27FC236}">
                <a16:creationId xmlns:a16="http://schemas.microsoft.com/office/drawing/2014/main" id="{F5D5227D-502C-4110-8CA3-CB558CAB277C}"/>
              </a:ext>
            </a:extLst>
          </p:cNvPr>
          <p:cNvPicPr>
            <a:picLocks noChangeAspect="1"/>
          </p:cNvPicPr>
          <p:nvPr/>
        </p:nvPicPr>
        <p:blipFill rotWithShape="1">
          <a:blip r:embed="rId2">
            <a:extLst>
              <a:ext uri="{28A0092B-C50C-407E-A947-70E740481C1C}">
                <a14:useLocalDpi xmlns:a14="http://schemas.microsoft.com/office/drawing/2010/main" val="0"/>
              </a:ext>
            </a:extLst>
          </a:blip>
          <a:srcRect l="4175" r="3594"/>
          <a:stretch/>
        </p:blipFill>
        <p:spPr>
          <a:xfrm>
            <a:off x="1429305" y="870363"/>
            <a:ext cx="9392575" cy="5963482"/>
          </a:xfrm>
          <a:prstGeom prst="rect">
            <a:avLst/>
          </a:prstGeom>
        </p:spPr>
      </p:pic>
      <p:sp>
        <p:nvSpPr>
          <p:cNvPr id="3" name="Title 1">
            <a:extLst>
              <a:ext uri="{FF2B5EF4-FFF2-40B4-BE49-F238E27FC236}">
                <a16:creationId xmlns:a16="http://schemas.microsoft.com/office/drawing/2014/main" id="{ACF797EC-F487-44C9-92C7-FB4BAF393099}"/>
              </a:ext>
            </a:extLst>
          </p:cNvPr>
          <p:cNvSpPr txBox="1">
            <a:spLocks/>
          </p:cNvSpPr>
          <p:nvPr/>
        </p:nvSpPr>
        <p:spPr>
          <a:xfrm>
            <a:off x="280880" y="233990"/>
            <a:ext cx="11643642" cy="512619"/>
          </a:xfrm>
          <a:prstGeom prst="rect">
            <a:avLst/>
          </a:prstGeom>
        </p:spPr>
        <p:txBody>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sz="3200" dirty="0"/>
              <a:t>https://rpr.irs.gov/datamart/previouslyFiledReturns.do</a:t>
            </a:r>
          </a:p>
        </p:txBody>
      </p:sp>
    </p:spTree>
    <p:extLst>
      <p:ext uri="{BB962C8B-B14F-4D97-AF65-F5344CB8AC3E}">
        <p14:creationId xmlns:p14="http://schemas.microsoft.com/office/powerpoint/2010/main" val="3382949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80DF651B-0216-4CE1-9993-9C81C46298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A49D7307-36F7-47F8-9931-AB5BAC7C43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Content Placeholder 4">
            <a:extLst>
              <a:ext uri="{FF2B5EF4-FFF2-40B4-BE49-F238E27FC236}">
                <a16:creationId xmlns:a16="http://schemas.microsoft.com/office/drawing/2014/main" id="{A7FD19A0-CC3F-4601-A707-19BA8AD3D3B8}"/>
              </a:ext>
            </a:extLst>
          </p:cNvPr>
          <p:cNvPicPr>
            <a:picLocks noGrp="1" noChangeAspect="1"/>
          </p:cNvPicPr>
          <p:nvPr>
            <p:ph sz="quarter" idx="13"/>
          </p:nvPr>
        </p:nvPicPr>
        <p:blipFill rotWithShape="1">
          <a:blip r:embed="rId4"/>
          <a:srcRect t="8121" b="7292"/>
          <a:stretch/>
        </p:blipFill>
        <p:spPr>
          <a:xfrm>
            <a:off x="-167931" y="-754572"/>
            <a:ext cx="12191980" cy="6857990"/>
          </a:xfrm>
          <a:prstGeom prst="rect">
            <a:avLst/>
          </a:prstGeom>
        </p:spPr>
      </p:pic>
      <p:pic>
        <p:nvPicPr>
          <p:cNvPr id="16" name="Picture 15">
            <a:extLst>
              <a:ext uri="{FF2B5EF4-FFF2-40B4-BE49-F238E27FC236}">
                <a16:creationId xmlns:a16="http://schemas.microsoft.com/office/drawing/2014/main" id="{CC5A98D3-A8B5-41F7-A61B-F6238BF50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ounded Rectangle 8">
            <a:extLst>
              <a:ext uri="{FF2B5EF4-FFF2-40B4-BE49-F238E27FC236}">
                <a16:creationId xmlns:a16="http://schemas.microsoft.com/office/drawing/2014/main" id="{6329262A-BBAC-4ED5-BACF-96B3DD024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038226" y="819150"/>
            <a:ext cx="10037605" cy="4972049"/>
          </a:xfrm>
          <a:prstGeom prst="roundRect">
            <a:avLst>
              <a:gd name="adj" fmla="val 4333"/>
            </a:avLst>
          </a:prstGeom>
          <a:solidFill>
            <a:schemeClr val="bg1">
              <a:alpha val="75000"/>
            </a:schemeClr>
          </a:solidFill>
          <a:ln w="82550">
            <a:solidFill>
              <a:srgbClr val="EAEAEA"/>
            </a:solidFill>
          </a:ln>
          <a:scene3d>
            <a:camera prst="orthographicFront"/>
            <a:lightRig rig="threePt" dir="t"/>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EDAABB90-367B-4273-9DDB-2773E3A142EB}"/>
              </a:ext>
            </a:extLst>
          </p:cNvPr>
          <p:cNvSpPr>
            <a:spLocks noGrp="1"/>
          </p:cNvSpPr>
          <p:nvPr>
            <p:ph type="title"/>
          </p:nvPr>
        </p:nvSpPr>
        <p:spPr>
          <a:xfrm>
            <a:off x="1307482" y="950976"/>
            <a:ext cx="9499092" cy="1263718"/>
          </a:xfrm>
        </p:spPr>
        <p:txBody>
          <a:bodyPr vert="horz" lIns="91440" tIns="45720" rIns="91440" bIns="45720" rtlCol="0" anchor="ctr">
            <a:normAutofit/>
          </a:bodyPr>
          <a:lstStyle/>
          <a:p>
            <a:r>
              <a:rPr lang="en-US" sz="2800" dirty="0">
                <a:solidFill>
                  <a:srgbClr val="FFFFFF"/>
                </a:solidFill>
              </a:rPr>
              <a:t>Strengths</a:t>
            </a:r>
            <a:br>
              <a:rPr lang="en-US" sz="2800" dirty="0">
                <a:solidFill>
                  <a:srgbClr val="FFFFFF"/>
                </a:solidFill>
              </a:rPr>
            </a:br>
            <a:r>
              <a:rPr lang="en-US" sz="2800" dirty="0">
                <a:solidFill>
                  <a:srgbClr val="FFFFFF"/>
                </a:solidFill>
              </a:rPr>
              <a:t>weaknesses</a:t>
            </a:r>
            <a:br>
              <a:rPr lang="en-US" sz="2800" dirty="0">
                <a:solidFill>
                  <a:srgbClr val="FFFFFF"/>
                </a:solidFill>
              </a:rPr>
            </a:br>
            <a:endParaRPr lang="en-US" sz="2800" dirty="0">
              <a:solidFill>
                <a:srgbClr val="FFFFFF"/>
              </a:solidFill>
            </a:endParaRPr>
          </a:p>
        </p:txBody>
      </p:sp>
      <p:graphicFrame>
        <p:nvGraphicFramePr>
          <p:cNvPr id="7" name="Text Placeholder 3">
            <a:extLst>
              <a:ext uri="{FF2B5EF4-FFF2-40B4-BE49-F238E27FC236}">
                <a16:creationId xmlns:a16="http://schemas.microsoft.com/office/drawing/2014/main" id="{3058A752-FE1F-47BC-9D35-73F9449BA821}"/>
              </a:ext>
            </a:extLst>
          </p:cNvPr>
          <p:cNvGraphicFramePr/>
          <p:nvPr>
            <p:extLst/>
          </p:nvPr>
        </p:nvGraphicFramePr>
        <p:xfrm>
          <a:off x="1383682" y="2367093"/>
          <a:ext cx="9346692" cy="30907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41605590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generated with very high confidence">
            <a:extLst>
              <a:ext uri="{FF2B5EF4-FFF2-40B4-BE49-F238E27FC236}">
                <a16:creationId xmlns:a16="http://schemas.microsoft.com/office/drawing/2014/main" id="{CF7EBF02-AFA5-49B6-AC62-95AF62DBE7FC}"/>
              </a:ext>
            </a:extLst>
          </p:cNvPr>
          <p:cNvPicPr>
            <a:picLocks noChangeAspect="1"/>
          </p:cNvPicPr>
          <p:nvPr/>
        </p:nvPicPr>
        <p:blipFill rotWithShape="1">
          <a:blip r:embed="rId2"/>
          <a:srcRect t="5987" b="36327"/>
          <a:stretch/>
        </p:blipFill>
        <p:spPr>
          <a:xfrm>
            <a:off x="276976" y="597159"/>
            <a:ext cx="11826431" cy="5271796"/>
          </a:xfrm>
          <a:prstGeom prst="rect">
            <a:avLst/>
          </a:prstGeom>
        </p:spPr>
      </p:pic>
    </p:spTree>
    <p:extLst>
      <p:ext uri="{BB962C8B-B14F-4D97-AF65-F5344CB8AC3E}">
        <p14:creationId xmlns:p14="http://schemas.microsoft.com/office/powerpoint/2010/main" val="2001907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11239-0B6F-4252-AFF2-4C1B2E5D72C3}"/>
              </a:ext>
            </a:extLst>
          </p:cNvPr>
          <p:cNvSpPr>
            <a:spLocks noGrp="1"/>
          </p:cNvSpPr>
          <p:nvPr>
            <p:ph type="title"/>
          </p:nvPr>
        </p:nvSpPr>
        <p:spPr>
          <a:xfrm>
            <a:off x="913775" y="618517"/>
            <a:ext cx="10663032" cy="1596177"/>
          </a:xfrm>
        </p:spPr>
        <p:txBody>
          <a:bodyPr>
            <a:normAutofit fontScale="90000"/>
          </a:bodyPr>
          <a:lstStyle/>
          <a:p>
            <a:r>
              <a:rPr lang="en-US" sz="3100" dirty="0">
                <a:solidFill>
                  <a:schemeClr val="accent5">
                    <a:lumMod val="75000"/>
                  </a:schemeClr>
                </a:solidFill>
              </a:rPr>
              <a:t>So, you need to decide a couple of things – but let’s wait till the end of the session to let you know what you have to decide and what your answers will be.</a:t>
            </a:r>
            <a:br>
              <a:rPr lang="en-US" sz="3100" dirty="0">
                <a:solidFill>
                  <a:schemeClr val="accent5">
                    <a:lumMod val="75000"/>
                  </a:schemeClr>
                </a:solidFill>
              </a:rPr>
            </a:br>
            <a:r>
              <a:rPr lang="en-US" sz="3100" dirty="0">
                <a:solidFill>
                  <a:schemeClr val="accent1">
                    <a:lumMod val="75000"/>
                  </a:schemeClr>
                </a:solidFill>
              </a:rPr>
              <a:t>(remember this question from the beginning of the session?)</a:t>
            </a:r>
            <a:br>
              <a:rPr lang="en-US" dirty="0"/>
            </a:br>
            <a:endParaRPr lang="en-US" dirty="0"/>
          </a:p>
        </p:txBody>
      </p:sp>
      <p:sp>
        <p:nvSpPr>
          <p:cNvPr id="3" name="Content Placeholder 2">
            <a:extLst>
              <a:ext uri="{FF2B5EF4-FFF2-40B4-BE49-F238E27FC236}">
                <a16:creationId xmlns:a16="http://schemas.microsoft.com/office/drawing/2014/main" id="{A7BB167F-A635-486F-A93A-994A1F398D8E}"/>
              </a:ext>
            </a:extLst>
          </p:cNvPr>
          <p:cNvSpPr>
            <a:spLocks noGrp="1"/>
          </p:cNvSpPr>
          <p:nvPr>
            <p:ph sz="quarter" idx="13"/>
          </p:nvPr>
        </p:nvSpPr>
        <p:spPr/>
        <p:txBody>
          <a:bodyPr/>
          <a:lstStyle/>
          <a:p>
            <a:r>
              <a:rPr lang="en-US" dirty="0">
                <a:solidFill>
                  <a:schemeClr val="accent2"/>
                </a:solidFill>
              </a:rPr>
              <a:t>Is your office compliant with Cir 230?</a:t>
            </a:r>
          </a:p>
          <a:p>
            <a:r>
              <a:rPr lang="en-US" dirty="0">
                <a:solidFill>
                  <a:schemeClr val="accent6">
                    <a:lumMod val="75000"/>
                  </a:schemeClr>
                </a:solidFill>
              </a:rPr>
              <a:t>Do you need to make changes?</a:t>
            </a:r>
          </a:p>
          <a:p>
            <a:r>
              <a:rPr lang="en-US" dirty="0">
                <a:solidFill>
                  <a:schemeClr val="accent3">
                    <a:lumMod val="75000"/>
                  </a:schemeClr>
                </a:solidFill>
              </a:rPr>
              <a:t>If so, are you willing to make the changes? Or do you think you can continue to keep on doing business as usual?</a:t>
            </a:r>
          </a:p>
          <a:p>
            <a:endParaRPr lang="en-US" dirty="0"/>
          </a:p>
          <a:p>
            <a:r>
              <a:rPr lang="en-US" sz="2800" dirty="0">
                <a:solidFill>
                  <a:srgbClr val="FF0000"/>
                </a:solidFill>
              </a:rPr>
              <a:t>Over 230 tax offices had to contact the irs last tax season to advise them of a data security breach – I bet some of them were just doing business as usual!</a:t>
            </a:r>
          </a:p>
        </p:txBody>
      </p:sp>
    </p:spTree>
    <p:extLst>
      <p:ext uri="{BB962C8B-B14F-4D97-AF65-F5344CB8AC3E}">
        <p14:creationId xmlns:p14="http://schemas.microsoft.com/office/powerpoint/2010/main" val="375244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0C1D6D11-9EE7-4584-BA73-B21FFC70A253}"/>
              </a:ext>
            </a:extLst>
          </p:cNvPr>
          <p:cNvPicPr>
            <a:picLocks noChangeAspect="1"/>
          </p:cNvPicPr>
          <p:nvPr/>
        </p:nvPicPr>
        <p:blipFill rotWithShape="1">
          <a:blip r:embed="rId2"/>
          <a:srcRect l="3392" t="2993" r="1989" b="28844"/>
          <a:stretch/>
        </p:blipFill>
        <p:spPr>
          <a:xfrm>
            <a:off x="205274" y="205273"/>
            <a:ext cx="11811102" cy="6574848"/>
          </a:xfrm>
          <a:prstGeom prst="rect">
            <a:avLst/>
          </a:prstGeom>
        </p:spPr>
      </p:pic>
    </p:spTree>
    <p:extLst>
      <p:ext uri="{BB962C8B-B14F-4D97-AF65-F5344CB8AC3E}">
        <p14:creationId xmlns:p14="http://schemas.microsoft.com/office/powerpoint/2010/main" val="3751656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solidFill>
                  <a:srgbClr val="00B0F0"/>
                </a:solidFill>
              </a:rPr>
              <a:t>Analyze, Identify and Overhaul Your Office Procedures</a:t>
            </a:r>
            <a:br>
              <a:rPr lang="en-US" dirty="0"/>
            </a:br>
            <a:endParaRPr lang="en-US" dirty="0"/>
          </a:p>
        </p:txBody>
      </p:sp>
      <p:sp>
        <p:nvSpPr>
          <p:cNvPr id="3" name="Content Placeholder 2"/>
          <p:cNvSpPr>
            <a:spLocks noGrp="1"/>
          </p:cNvSpPr>
          <p:nvPr>
            <p:ph sz="half" idx="1"/>
          </p:nvPr>
        </p:nvSpPr>
        <p:spPr>
          <a:xfrm>
            <a:off x="2106612" y="2667000"/>
            <a:ext cx="4313864" cy="3777622"/>
          </a:xfrm>
        </p:spPr>
        <p:txBody>
          <a:bodyPr/>
          <a:lstStyle/>
          <a:p>
            <a:r>
              <a:rPr lang="en-US" dirty="0">
                <a:solidFill>
                  <a:srgbClr val="0070C0"/>
                </a:solidFill>
              </a:rPr>
              <a:t>Take a Fresh Look!</a:t>
            </a:r>
          </a:p>
          <a:p>
            <a:r>
              <a:rPr lang="en-US" dirty="0">
                <a:solidFill>
                  <a:srgbClr val="0070C0"/>
                </a:solidFill>
              </a:rPr>
              <a:t>Use ‘Tools’</a:t>
            </a:r>
          </a:p>
          <a:p>
            <a:r>
              <a:rPr lang="en-US" dirty="0">
                <a:solidFill>
                  <a:srgbClr val="0070C0"/>
                </a:solidFill>
              </a:rPr>
              <a:t>Do It Now!</a:t>
            </a:r>
          </a:p>
          <a:p>
            <a:r>
              <a:rPr lang="en-US" dirty="0">
                <a:solidFill>
                  <a:srgbClr val="0070C0"/>
                </a:solidFill>
              </a:rPr>
              <a:t>Set up a Plan</a:t>
            </a:r>
          </a:p>
          <a:p>
            <a:r>
              <a:rPr lang="en-US" dirty="0">
                <a:solidFill>
                  <a:srgbClr val="0070C0"/>
                </a:solidFill>
              </a:rPr>
              <a:t>Circular 230 requires it – get in compliance</a:t>
            </a:r>
          </a:p>
        </p:txBody>
      </p:sp>
      <p:pic>
        <p:nvPicPr>
          <p:cNvPr id="1026" name="Picture 2" descr="C:\Documents and Settings\mgarvin\Local Settings\Temporary Internet Files\Content.IE5\4VC7G1CJ\MC900370012[1].wm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592066" y="1905000"/>
            <a:ext cx="4912545" cy="426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61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0070C0"/>
                </a:solidFill>
              </a:rPr>
              <a:t>Circular 230 Sec. 10.33</a:t>
            </a:r>
          </a:p>
        </p:txBody>
      </p:sp>
      <p:sp>
        <p:nvSpPr>
          <p:cNvPr id="4" name="Text Placeholder 3"/>
          <p:cNvSpPr>
            <a:spLocks noGrp="1"/>
          </p:cNvSpPr>
          <p:nvPr>
            <p:ph type="body" sz="half" idx="2"/>
          </p:nvPr>
        </p:nvSpPr>
        <p:spPr/>
        <p:txBody>
          <a:bodyPr/>
          <a:lstStyle/>
          <a:p>
            <a:r>
              <a:rPr lang="en-US" sz="2000" dirty="0">
                <a:solidFill>
                  <a:srgbClr val="0070C0"/>
                </a:solidFill>
              </a:rPr>
              <a:t>Best practice rules should be taken very seriously. Failure to comply with best practice rules almost always is an indicator to the IRS as a failure to comply with some other provision of Cir 230.</a:t>
            </a:r>
          </a:p>
        </p:txBody>
      </p:sp>
      <p:pic>
        <p:nvPicPr>
          <p:cNvPr id="3" name="Picture 2">
            <a:extLst>
              <a:ext uri="{FF2B5EF4-FFF2-40B4-BE49-F238E27FC236}">
                <a16:creationId xmlns:a16="http://schemas.microsoft.com/office/drawing/2014/main" id="{4CAC75B4-360F-4941-AE7A-99CB5FE8E7BB}"/>
              </a:ext>
            </a:extLst>
          </p:cNvPr>
          <p:cNvPicPr>
            <a:picLocks noChangeAspect="1"/>
          </p:cNvPicPr>
          <p:nvPr/>
        </p:nvPicPr>
        <p:blipFill>
          <a:blip r:embed="rId2"/>
          <a:stretch>
            <a:fillRect/>
          </a:stretch>
        </p:blipFill>
        <p:spPr>
          <a:xfrm>
            <a:off x="8580315" y="1094803"/>
            <a:ext cx="2954015" cy="3074861"/>
          </a:xfrm>
          <a:prstGeom prst="rect">
            <a:avLst/>
          </a:prstGeom>
        </p:spPr>
      </p:pic>
      <p:pic>
        <p:nvPicPr>
          <p:cNvPr id="9" name="Picture 8">
            <a:extLst>
              <a:ext uri="{FF2B5EF4-FFF2-40B4-BE49-F238E27FC236}">
                <a16:creationId xmlns:a16="http://schemas.microsoft.com/office/drawing/2014/main" id="{982E0CFE-69A7-4492-B840-40FBAA605DEC}"/>
              </a:ext>
            </a:extLst>
          </p:cNvPr>
          <p:cNvPicPr>
            <a:picLocks noChangeAspect="1"/>
          </p:cNvPicPr>
          <p:nvPr/>
        </p:nvPicPr>
        <p:blipFill>
          <a:blip r:embed="rId3"/>
          <a:stretch>
            <a:fillRect/>
          </a:stretch>
        </p:blipFill>
        <p:spPr>
          <a:xfrm>
            <a:off x="5132830" y="4635436"/>
            <a:ext cx="6920867" cy="2076260"/>
          </a:xfrm>
          <a:prstGeom prst="rect">
            <a:avLst/>
          </a:prstGeom>
        </p:spPr>
      </p:pic>
    </p:spTree>
    <p:extLst>
      <p:ext uri="{BB962C8B-B14F-4D97-AF65-F5344CB8AC3E}">
        <p14:creationId xmlns:p14="http://schemas.microsoft.com/office/powerpoint/2010/main" val="273292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dirty="0"/>
          </a:p>
        </p:txBody>
      </p:sp>
      <p:sp>
        <p:nvSpPr>
          <p:cNvPr id="17"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p:cNvSpPr>
            <a:spLocks noGrp="1"/>
          </p:cNvSpPr>
          <p:nvPr>
            <p:ph type="title"/>
          </p:nvPr>
        </p:nvSpPr>
        <p:spPr>
          <a:xfrm>
            <a:off x="1794897" y="624110"/>
            <a:ext cx="9712998" cy="1280890"/>
          </a:xfrm>
        </p:spPr>
        <p:txBody>
          <a:bodyPr>
            <a:normAutofit/>
          </a:bodyPr>
          <a:lstStyle/>
          <a:p>
            <a:r>
              <a:rPr lang="en-US" b="1"/>
              <a:t>Safeguarding Taxpayer Information</a:t>
            </a:r>
            <a:br>
              <a:rPr lang="en-US"/>
            </a:br>
            <a:endParaRPr lang="en-US"/>
          </a:p>
        </p:txBody>
      </p:sp>
      <p:graphicFrame>
        <p:nvGraphicFramePr>
          <p:cNvPr id="19" name="Content Placeholder 2"/>
          <p:cNvGraphicFramePr>
            <a:graphicFrameLocks noGrp="1"/>
          </p:cNvGraphicFramePr>
          <p:nvPr>
            <p:ph idx="1"/>
            <p:extLst>
              <p:ext uri="{D42A27DB-BD31-4B8C-83A1-F6EECF244321}">
                <p14:modId xmlns:p14="http://schemas.microsoft.com/office/powerpoint/2010/main" val="248184349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255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3" name="Group 72"/>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74" name="Freeform 11"/>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7" name="Group 86"/>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88" name="Freeform 27"/>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1" name="Rectangle 10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074" name="Picture 2" descr="C:\Documents and Settings\mgarvin\Local Settings\Temporary Internet Files\Content.IE5\QXUD6X6V\MP900448284[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926" r="37231" b="1"/>
          <a:stretch/>
        </p:blipFill>
        <p:spPr bwMode="auto">
          <a:xfrm>
            <a:off x="-1554" y="1731"/>
            <a:ext cx="46558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83096" y="624110"/>
            <a:ext cx="5021516" cy="1280890"/>
          </a:xfrm>
        </p:spPr>
        <p:txBody>
          <a:bodyPr>
            <a:normAutofit/>
          </a:bodyPr>
          <a:lstStyle/>
          <a:p>
            <a:pPr>
              <a:lnSpc>
                <a:spcPct val="90000"/>
              </a:lnSpc>
            </a:pPr>
            <a:r>
              <a:rPr lang="en-US" sz="2800" b="1"/>
              <a:t>Safeguarding Taxpayer Information (</a:t>
            </a:r>
            <a:r>
              <a:rPr lang="en-US" sz="2800" b="1" err="1"/>
              <a:t>cont</a:t>
            </a:r>
            <a:r>
              <a:rPr lang="en-US" sz="2800" b="1"/>
              <a:t>)</a:t>
            </a:r>
            <a:br>
              <a:rPr lang="en-US" sz="2800"/>
            </a:br>
            <a:endParaRPr lang="en-US" sz="2800"/>
          </a:p>
        </p:txBody>
      </p:sp>
      <p:sp>
        <p:nvSpPr>
          <p:cNvPr id="3" name="Content Placeholder 2"/>
          <p:cNvSpPr>
            <a:spLocks noGrp="1"/>
          </p:cNvSpPr>
          <p:nvPr>
            <p:ph idx="1"/>
          </p:nvPr>
        </p:nvSpPr>
        <p:spPr>
          <a:xfrm>
            <a:off x="6438191" y="2133600"/>
            <a:ext cx="5066419" cy="3777622"/>
          </a:xfrm>
        </p:spPr>
        <p:txBody>
          <a:bodyPr>
            <a:normAutofit/>
          </a:bodyPr>
          <a:lstStyle/>
          <a:p>
            <a:r>
              <a:rPr lang="en-US" dirty="0"/>
              <a:t>Pub </a:t>
            </a:r>
            <a:r>
              <a:rPr lang="en-US" b="1" kern="1200" dirty="0">
                <a:latin typeface="+mn-lt"/>
                <a:ea typeface="+mn-ea"/>
                <a:cs typeface="+mn-cs"/>
              </a:rPr>
              <a:t>4557</a:t>
            </a:r>
            <a:r>
              <a:rPr lang="en-US" dirty="0"/>
              <a:t>, </a:t>
            </a:r>
            <a:r>
              <a:rPr lang="en-US" i="1" dirty="0"/>
              <a:t>Safeguarding Taxpayer Data – A Guide for Your Business</a:t>
            </a:r>
          </a:p>
          <a:p>
            <a:r>
              <a:rPr lang="en-US" dirty="0"/>
              <a:t>Checklists and incident reporting action tips</a:t>
            </a:r>
          </a:p>
          <a:p>
            <a:r>
              <a:rPr lang="en-US" dirty="0">
                <a:hlinkClick r:id="rId3"/>
              </a:rPr>
              <a:t>www.business.ftc.gov</a:t>
            </a:r>
            <a:r>
              <a:rPr lang="en-US" dirty="0"/>
              <a:t>:  </a:t>
            </a:r>
            <a:r>
              <a:rPr lang="en-US" i="1" dirty="0"/>
              <a:t>Copier Data Security: A Guide for Businesses</a:t>
            </a:r>
            <a:r>
              <a:rPr lang="en-US" dirty="0"/>
              <a:t> </a:t>
            </a:r>
          </a:p>
          <a:p>
            <a:r>
              <a:rPr lang="en-US" dirty="0"/>
              <a:t>Protecting Sensitive Information: Your Legal Responsibility</a:t>
            </a:r>
          </a:p>
          <a:p>
            <a:endParaRPr lang="en-US" dirty="0"/>
          </a:p>
        </p:txBody>
      </p:sp>
    </p:spTree>
    <p:extLst>
      <p:ext uri="{BB962C8B-B14F-4D97-AF65-F5344CB8AC3E}">
        <p14:creationId xmlns:p14="http://schemas.microsoft.com/office/powerpoint/2010/main" val="845765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5F2E-720C-414D-9E2F-29E29EBAFD97}"/>
              </a:ext>
            </a:extLst>
          </p:cNvPr>
          <p:cNvSpPr>
            <a:spLocks noGrp="1"/>
          </p:cNvSpPr>
          <p:nvPr>
            <p:ph type="title"/>
          </p:nvPr>
        </p:nvSpPr>
        <p:spPr/>
        <p:txBody>
          <a:bodyPr>
            <a:normAutofit fontScale="90000"/>
          </a:bodyPr>
          <a:lstStyle/>
          <a:p>
            <a:r>
              <a:rPr lang="en-US" dirty="0"/>
              <a:t>Publication 5293</a:t>
            </a:r>
            <a:br>
              <a:rPr lang="en-US" dirty="0"/>
            </a:br>
            <a:r>
              <a:rPr lang="en-US" dirty="0"/>
              <a:t>data security resource guide for tax professionals</a:t>
            </a:r>
          </a:p>
        </p:txBody>
      </p:sp>
      <p:sp>
        <p:nvSpPr>
          <p:cNvPr id="3" name="Content Placeholder 2">
            <a:extLst>
              <a:ext uri="{FF2B5EF4-FFF2-40B4-BE49-F238E27FC236}">
                <a16:creationId xmlns:a16="http://schemas.microsoft.com/office/drawing/2014/main" id="{FD48F88C-0E02-408F-B528-332A9B418234}"/>
              </a:ext>
            </a:extLst>
          </p:cNvPr>
          <p:cNvSpPr>
            <a:spLocks noGrp="1"/>
          </p:cNvSpPr>
          <p:nvPr>
            <p:ph sz="quarter" idx="13"/>
          </p:nvPr>
        </p:nvSpPr>
        <p:spPr/>
        <p:txBody>
          <a:bodyPr>
            <a:normAutofit/>
          </a:bodyPr>
          <a:lstStyle/>
          <a:p>
            <a:r>
              <a:rPr lang="en-US" b="1" dirty="0">
                <a:solidFill>
                  <a:srgbClr val="C65E4D"/>
                </a:solidFill>
              </a:rPr>
              <a:t>Office Security</a:t>
            </a:r>
            <a:endParaRPr lang="en-US" dirty="0">
              <a:solidFill>
                <a:srgbClr val="C65E4D"/>
              </a:solidFill>
            </a:endParaRPr>
          </a:p>
          <a:p>
            <a:pPr lvl="1"/>
            <a:r>
              <a:rPr lang="en-US" dirty="0">
                <a:solidFill>
                  <a:srgbClr val="3333CC"/>
                </a:solidFill>
              </a:rPr>
              <a:t>Required to have</a:t>
            </a:r>
          </a:p>
          <a:p>
            <a:pPr lvl="1"/>
            <a:r>
              <a:rPr lang="en-US" dirty="0">
                <a:solidFill>
                  <a:srgbClr val="3333CC"/>
                </a:solidFill>
              </a:rPr>
              <a:t>Legal Responsibility</a:t>
            </a:r>
          </a:p>
          <a:p>
            <a:pPr lvl="1"/>
            <a:r>
              <a:rPr lang="en-US" dirty="0">
                <a:solidFill>
                  <a:srgbClr val="3333CC"/>
                </a:solidFill>
              </a:rPr>
              <a:t>Pub 4557</a:t>
            </a:r>
          </a:p>
          <a:p>
            <a:pPr lvl="1"/>
            <a:r>
              <a:rPr lang="en-US" dirty="0">
                <a:solidFill>
                  <a:srgbClr val="3333CC"/>
                </a:solidFill>
              </a:rPr>
              <a:t>Gramm-Leach Bliley Act </a:t>
            </a:r>
          </a:p>
          <a:p>
            <a:pPr lvl="1"/>
            <a:r>
              <a:rPr lang="en-US" dirty="0">
                <a:solidFill>
                  <a:srgbClr val="3333CC"/>
                </a:solidFill>
              </a:rPr>
              <a:t>Federal Trade Commission </a:t>
            </a:r>
          </a:p>
          <a:p>
            <a:pPr lvl="1"/>
            <a:r>
              <a:rPr lang="en-US" dirty="0">
                <a:solidFill>
                  <a:srgbClr val="3333CC"/>
                </a:solidFill>
              </a:rPr>
              <a:t>Financial Privacy and Safeguards Rules</a:t>
            </a:r>
          </a:p>
          <a:p>
            <a:pPr lvl="1"/>
            <a:r>
              <a:rPr lang="en-US" dirty="0">
                <a:solidFill>
                  <a:srgbClr val="3333CC"/>
                </a:solidFill>
              </a:rPr>
              <a:t>Pub 1345</a:t>
            </a:r>
          </a:p>
          <a:p>
            <a:pPr lvl="1"/>
            <a:r>
              <a:rPr lang="en-US" dirty="0">
                <a:solidFill>
                  <a:srgbClr val="3333CC"/>
                </a:solidFill>
              </a:rPr>
              <a:t>Small Business Information Security: The Fundamentals – NISTIR 7621</a:t>
            </a:r>
          </a:p>
          <a:p>
            <a:endParaRPr lang="en-US" dirty="0"/>
          </a:p>
        </p:txBody>
      </p:sp>
    </p:spTree>
    <p:extLst>
      <p:ext uri="{BB962C8B-B14F-4D97-AF65-F5344CB8AC3E}">
        <p14:creationId xmlns:p14="http://schemas.microsoft.com/office/powerpoint/2010/main" val="49190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408AF-60B5-4950-BDF9-19E087D0B36C}"/>
              </a:ext>
            </a:extLst>
          </p:cNvPr>
          <p:cNvSpPr>
            <a:spLocks noGrp="1"/>
          </p:cNvSpPr>
          <p:nvPr>
            <p:ph type="title"/>
          </p:nvPr>
        </p:nvSpPr>
        <p:spPr>
          <a:xfrm>
            <a:off x="913776" y="618517"/>
            <a:ext cx="3893976" cy="1596177"/>
          </a:xfrm>
        </p:spPr>
        <p:txBody>
          <a:bodyPr vert="horz" lIns="91440" tIns="45720" rIns="91440" bIns="45720" rtlCol="0" anchor="b">
            <a:normAutofit/>
          </a:bodyPr>
          <a:lstStyle/>
          <a:p>
            <a:r>
              <a:rPr lang="en-US" dirty="0">
                <a:solidFill>
                  <a:srgbClr val="7030A0"/>
                </a:solidFill>
              </a:rPr>
              <a:t>Clearly communicate with clients and IRs</a:t>
            </a:r>
          </a:p>
        </p:txBody>
      </p:sp>
      <p:sp>
        <p:nvSpPr>
          <p:cNvPr id="4" name="Text Placeholder 3">
            <a:extLst>
              <a:ext uri="{FF2B5EF4-FFF2-40B4-BE49-F238E27FC236}">
                <a16:creationId xmlns:a16="http://schemas.microsoft.com/office/drawing/2014/main" id="{30B3D353-9475-44D6-9BF8-726DEA3B3653}"/>
              </a:ext>
            </a:extLst>
          </p:cNvPr>
          <p:cNvSpPr>
            <a:spLocks noGrp="1"/>
          </p:cNvSpPr>
          <p:nvPr>
            <p:ph type="body" sz="half" idx="2"/>
          </p:nvPr>
        </p:nvSpPr>
        <p:spPr>
          <a:xfrm>
            <a:off x="913774" y="2367092"/>
            <a:ext cx="3893978" cy="3424107"/>
          </a:xfrm>
        </p:spPr>
        <p:txBody>
          <a:bodyPr vert="horz" lIns="91440" tIns="45720" rIns="91440" bIns="45720" rtlCol="0">
            <a:normAutofit/>
          </a:bodyPr>
          <a:lstStyle/>
          <a:p>
            <a:pPr marL="514350" lvl="0" indent="-228600">
              <a:spcAft>
                <a:spcPts val="1400"/>
              </a:spcAft>
              <a:buFont typeface="Arial" panose="020B0604020202020204" pitchFamily="34" charset="0"/>
              <a:buChar char="•"/>
            </a:pPr>
            <a:r>
              <a:rPr lang="en-US" dirty="0">
                <a:solidFill>
                  <a:schemeClr val="accent1">
                    <a:lumMod val="75000"/>
                  </a:schemeClr>
                </a:solidFill>
              </a:rPr>
              <a:t>How do we communicate clearly with clients?</a:t>
            </a:r>
          </a:p>
          <a:p>
            <a:pPr marL="914400" lvl="1" indent="-228600" algn="ctr">
              <a:spcAft>
                <a:spcPts val="1400"/>
              </a:spcAft>
              <a:buFont typeface="Arial" panose="020B0604020202020204" pitchFamily="34" charset="0"/>
              <a:buChar char="•"/>
            </a:pPr>
            <a:r>
              <a:rPr lang="en-US" sz="1600" dirty="0">
                <a:solidFill>
                  <a:schemeClr val="accent6">
                    <a:lumMod val="50000"/>
                  </a:schemeClr>
                </a:solidFill>
              </a:rPr>
              <a:t>Form 8867, Part V, question 14, requires documentation</a:t>
            </a:r>
          </a:p>
          <a:p>
            <a:pPr marL="914400" lvl="1" indent="-228600" algn="ctr">
              <a:spcAft>
                <a:spcPts val="1400"/>
              </a:spcAft>
              <a:buFont typeface="Arial" panose="020B0604020202020204" pitchFamily="34" charset="0"/>
              <a:buChar char="•"/>
            </a:pPr>
            <a:r>
              <a:rPr lang="en-US" sz="1600" dirty="0">
                <a:solidFill>
                  <a:schemeClr val="accent1">
                    <a:lumMod val="75000"/>
                  </a:schemeClr>
                </a:solidFill>
              </a:rPr>
              <a:t>Organizers </a:t>
            </a:r>
          </a:p>
          <a:p>
            <a:pPr marL="914400" lvl="1" indent="-228600" algn="ctr">
              <a:spcAft>
                <a:spcPts val="1400"/>
              </a:spcAft>
              <a:buFont typeface="Arial" panose="020B0604020202020204" pitchFamily="34" charset="0"/>
              <a:buChar char="•"/>
            </a:pPr>
            <a:r>
              <a:rPr lang="en-US" sz="1600" dirty="0">
                <a:solidFill>
                  <a:schemeClr val="accent1">
                    <a:lumMod val="75000"/>
                  </a:schemeClr>
                </a:solidFill>
              </a:rPr>
              <a:t>Client Worksheets</a:t>
            </a:r>
          </a:p>
          <a:p>
            <a:pPr marL="914400" lvl="1" indent="-228600" algn="ctr">
              <a:spcAft>
                <a:spcPts val="1400"/>
              </a:spcAft>
              <a:buFont typeface="Arial" panose="020B0604020202020204" pitchFamily="34" charset="0"/>
              <a:buChar char="•"/>
            </a:pPr>
            <a:r>
              <a:rPr lang="en-US" sz="1600" dirty="0">
                <a:solidFill>
                  <a:schemeClr val="accent1">
                    <a:lumMod val="75000"/>
                  </a:schemeClr>
                </a:solidFill>
              </a:rPr>
              <a:t>Other Tools</a:t>
            </a:r>
          </a:p>
          <a:p>
            <a:pPr indent="-22860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62B6DED5-BB37-4CE7-8962-3748945C7EB3}"/>
              </a:ext>
            </a:extLst>
          </p:cNvPr>
          <p:cNvPicPr>
            <a:picLocks noChangeAspect="1"/>
          </p:cNvPicPr>
          <p:nvPr/>
        </p:nvPicPr>
        <p:blipFill>
          <a:blip r:embed="rId2"/>
          <a:stretch>
            <a:fillRect/>
          </a:stretch>
        </p:blipFill>
        <p:spPr>
          <a:xfrm>
            <a:off x="5078061" y="693571"/>
            <a:ext cx="6200163" cy="5013657"/>
          </a:xfrm>
          <a:prstGeom prst="roundRect">
            <a:avLst>
              <a:gd name="adj" fmla="val 2392"/>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051109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Wisp</Template>
  <TotalTime>70</TotalTime>
  <Words>538</Words>
  <Application>Microsoft Office PowerPoint</Application>
  <PresentationFormat>Widescreen</PresentationFormat>
  <Paragraphs>105</Paragraphs>
  <Slides>20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Century Gothic</vt:lpstr>
      <vt:lpstr>Tw Cen MT</vt:lpstr>
      <vt:lpstr>Wingdings 3</vt:lpstr>
      <vt:lpstr>Wisp</vt:lpstr>
      <vt:lpstr>Droplet</vt:lpstr>
      <vt:lpstr>IS YOUR OFFICE IRS AUDIT PROOF? </vt:lpstr>
      <vt:lpstr>PowerPoint Presentation</vt:lpstr>
      <vt:lpstr>PowerPoint Presentation</vt:lpstr>
      <vt:lpstr>Analyze, Identify and Overhaul Your Office Procedures </vt:lpstr>
      <vt:lpstr>Circular 230 Sec. 10.33</vt:lpstr>
      <vt:lpstr>Safeguarding Taxpayer Information </vt:lpstr>
      <vt:lpstr>Safeguarding Taxpayer Information (cont) </vt:lpstr>
      <vt:lpstr>Publication 5293 data security resource guide for tax professionals</vt:lpstr>
      <vt:lpstr>Clearly communicate with clients and IRs</vt:lpstr>
      <vt:lpstr>How do you coach….teach…instruct…advise…guide…your clients regarding: </vt:lpstr>
      <vt:lpstr>OFFICE PROCEDURES</vt:lpstr>
      <vt:lpstr>LET’S LOOK AT YOUR OFFICE</vt:lpstr>
      <vt:lpstr>PowerPoint Presentation</vt:lpstr>
      <vt:lpstr>PowerPoint Presentation</vt:lpstr>
      <vt:lpstr>PowerPoint Presentation</vt:lpstr>
      <vt:lpstr>PowerPoint Presentation</vt:lpstr>
      <vt:lpstr>PowerPoint Presentation</vt:lpstr>
      <vt:lpstr>PowerPoint Presentation</vt:lpstr>
      <vt:lpstr>Strengths weaknesses </vt:lpstr>
      <vt:lpstr>So, you need to decide a couple of things – but let’s wait till the end of the session to let you know what you have to decide and what your answers will be. (remember this question from the beginning of the session?)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Safeguarding Taxpayer Data, Due Diligence in the Tax Pro Office </dc:title>
  <dc:creator>Melinda Garvin</dc:creator>
  <cp:lastModifiedBy>Melinda Garvin</cp:lastModifiedBy>
  <cp:revision>11</cp:revision>
  <dcterms:created xsi:type="dcterms:W3CDTF">2017-08-22T23:20:18Z</dcterms:created>
  <dcterms:modified xsi:type="dcterms:W3CDTF">2018-10-20T22:18:31Z</dcterms:modified>
</cp:coreProperties>
</file>